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Overpass Black"/>
      <p:bold r:id="rId31"/>
      <p:boldItalic r:id="rId32"/>
    </p:embeddedFont>
    <p:embeddedFont>
      <p:font typeface="Fira Sans Extra Condensed Medium"/>
      <p:regular r:id="rId33"/>
      <p:bold r:id="rId34"/>
      <p:italic r:id="rId35"/>
      <p:boldItalic r:id="rId36"/>
    </p:embeddedFont>
    <p:embeddedFont>
      <p:font typeface="Fira Sans Medium"/>
      <p:regular r:id="rId37"/>
      <p:bold r:id="rId38"/>
      <p:italic r:id="rId39"/>
      <p:boldItalic r:id="rId40"/>
    </p:embeddedFont>
    <p:embeddedFont>
      <p:font typeface="Open Sans SemiBold"/>
      <p:regular r:id="rId41"/>
      <p:bold r:id="rId42"/>
      <p:italic r:id="rId43"/>
      <p:boldItalic r:id="rId44"/>
    </p:embeddedFont>
    <p:embeddedFont>
      <p:font typeface="Fira Sans SemiBold"/>
      <p:regular r:id="rId45"/>
      <p:bold r:id="rId46"/>
      <p:italic r:id="rId47"/>
      <p:boldItalic r:id="rId48"/>
    </p:embeddedFont>
    <p:embeddedFont>
      <p:font typeface="Josefin Sans"/>
      <p:regular r:id="rId49"/>
      <p:bold r:id="rId50"/>
      <p:italic r:id="rId51"/>
      <p:boldItalic r:id="rId52"/>
    </p:embeddedFont>
    <p:embeddedFont>
      <p:font typeface="Fira Sans"/>
      <p:regular r:id="rId53"/>
      <p:bold r:id="rId54"/>
      <p:italic r:id="rId55"/>
      <p:boldItalic r:id="rId56"/>
    </p:embeddedFont>
    <p:embeddedFont>
      <p:font typeface="Fira Sans Extra Condensed"/>
      <p:regular r:id="rId57"/>
      <p:bold r:id="rId58"/>
      <p:italic r:id="rId59"/>
      <p:boldItalic r:id="rId60"/>
    </p:embeddedFont>
    <p:embeddedFont>
      <p:font typeface="Open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B3AA03-2802-47F6-A723-B3F7F5B52662}">
  <a:tblStyle styleId="{ACB3AA03-2802-47F6-A723-B3F7F5B526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Medium-boldItalic.fntdata"/><Relationship Id="rId42" Type="http://schemas.openxmlformats.org/officeDocument/2006/relationships/font" Target="fonts/OpenSansSemiBold-bold.fntdata"/><Relationship Id="rId41" Type="http://schemas.openxmlformats.org/officeDocument/2006/relationships/font" Target="fonts/OpenSansSemiBold-regular.fntdata"/><Relationship Id="rId44" Type="http://schemas.openxmlformats.org/officeDocument/2006/relationships/font" Target="fonts/OpenSansSemiBold-boldItalic.fntdata"/><Relationship Id="rId43" Type="http://schemas.openxmlformats.org/officeDocument/2006/relationships/font" Target="fonts/OpenSansSemiBold-italic.fntdata"/><Relationship Id="rId46" Type="http://schemas.openxmlformats.org/officeDocument/2006/relationships/font" Target="fonts/FiraSansSemiBold-bold.fntdata"/><Relationship Id="rId45" Type="http://schemas.openxmlformats.org/officeDocument/2006/relationships/font" Target="fonts/FiraSansSemiBo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SemiBold-boldItalic.fntdata"/><Relationship Id="rId47" Type="http://schemas.openxmlformats.org/officeDocument/2006/relationships/font" Target="fonts/FiraSansSemiBold-italic.fntdata"/><Relationship Id="rId49" Type="http://schemas.openxmlformats.org/officeDocument/2006/relationships/font" Target="fonts/Josefi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verpassBlack-bold.fntdata"/><Relationship Id="rId30" Type="http://schemas.openxmlformats.org/officeDocument/2006/relationships/font" Target="fonts/Roboto-boldItalic.fntdata"/><Relationship Id="rId33" Type="http://schemas.openxmlformats.org/officeDocument/2006/relationships/font" Target="fonts/FiraSansExtraCondensedMedium-regular.fntdata"/><Relationship Id="rId32" Type="http://schemas.openxmlformats.org/officeDocument/2006/relationships/font" Target="fonts/OverpassBlack-boldItalic.fntdata"/><Relationship Id="rId35" Type="http://schemas.openxmlformats.org/officeDocument/2006/relationships/font" Target="fonts/FiraSansExtraCondensedMedium-italic.fntdata"/><Relationship Id="rId34" Type="http://schemas.openxmlformats.org/officeDocument/2006/relationships/font" Target="fonts/FiraSansExtraCondensedMedium-bold.fntdata"/><Relationship Id="rId37" Type="http://schemas.openxmlformats.org/officeDocument/2006/relationships/font" Target="fonts/FiraSansMedium-regular.fntdata"/><Relationship Id="rId36" Type="http://schemas.openxmlformats.org/officeDocument/2006/relationships/font" Target="fonts/FiraSansExtraCondensedMedium-boldItalic.fntdata"/><Relationship Id="rId39" Type="http://schemas.openxmlformats.org/officeDocument/2006/relationships/font" Target="fonts/FiraSansMedium-italic.fntdata"/><Relationship Id="rId38" Type="http://schemas.openxmlformats.org/officeDocument/2006/relationships/font" Target="fonts/FiraSansMedium-bold.fntdata"/><Relationship Id="rId62" Type="http://schemas.openxmlformats.org/officeDocument/2006/relationships/font" Target="fonts/OpenSans-bold.fntdata"/><Relationship Id="rId61" Type="http://schemas.openxmlformats.org/officeDocument/2006/relationships/font" Target="fonts/OpenSans-regular.fntdata"/><Relationship Id="rId20" Type="http://schemas.openxmlformats.org/officeDocument/2006/relationships/slide" Target="slides/slide15.xml"/><Relationship Id="rId64" Type="http://schemas.openxmlformats.org/officeDocument/2006/relationships/font" Target="fonts/OpenSans-boldItalic.fntdata"/><Relationship Id="rId63" Type="http://schemas.openxmlformats.org/officeDocument/2006/relationships/font" Target="fonts/Open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FiraSansExtraCondensed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29" Type="http://schemas.openxmlformats.org/officeDocument/2006/relationships/font" Target="fonts/Roboto-italic.fntdata"/><Relationship Id="rId51" Type="http://schemas.openxmlformats.org/officeDocument/2006/relationships/font" Target="fonts/JosefinSans-italic.fntdata"/><Relationship Id="rId50" Type="http://schemas.openxmlformats.org/officeDocument/2006/relationships/font" Target="fonts/JosefinSans-bold.fntdata"/><Relationship Id="rId53" Type="http://schemas.openxmlformats.org/officeDocument/2006/relationships/font" Target="fonts/FiraSans-regular.fntdata"/><Relationship Id="rId52" Type="http://schemas.openxmlformats.org/officeDocument/2006/relationships/font" Target="fonts/JosefinSans-boldItalic.fntdata"/><Relationship Id="rId11" Type="http://schemas.openxmlformats.org/officeDocument/2006/relationships/slide" Target="slides/slide6.xml"/><Relationship Id="rId55" Type="http://schemas.openxmlformats.org/officeDocument/2006/relationships/font" Target="fonts/FiraSans-italic.fntdata"/><Relationship Id="rId10" Type="http://schemas.openxmlformats.org/officeDocument/2006/relationships/slide" Target="slides/slide5.xml"/><Relationship Id="rId54" Type="http://schemas.openxmlformats.org/officeDocument/2006/relationships/font" Target="fonts/FiraSans-bold.fntdata"/><Relationship Id="rId13" Type="http://schemas.openxmlformats.org/officeDocument/2006/relationships/slide" Target="slides/slide8.xml"/><Relationship Id="rId57" Type="http://schemas.openxmlformats.org/officeDocument/2006/relationships/font" Target="fonts/FiraSansExtraCondensed-regular.fntdata"/><Relationship Id="rId12" Type="http://schemas.openxmlformats.org/officeDocument/2006/relationships/slide" Target="slides/slide7.xml"/><Relationship Id="rId56" Type="http://schemas.openxmlformats.org/officeDocument/2006/relationships/font" Target="fonts/FiraSans-boldItalic.fntdata"/><Relationship Id="rId15" Type="http://schemas.openxmlformats.org/officeDocument/2006/relationships/slide" Target="slides/slide10.xml"/><Relationship Id="rId59" Type="http://schemas.openxmlformats.org/officeDocument/2006/relationships/font" Target="fonts/FiraSansExtraCondensed-italic.fntdata"/><Relationship Id="rId14" Type="http://schemas.openxmlformats.org/officeDocument/2006/relationships/slide" Target="slides/slide9.xml"/><Relationship Id="rId58" Type="http://schemas.openxmlformats.org/officeDocument/2006/relationships/font" Target="fonts/FiraSansExtraCondense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eeexplore.ieee.org/document/8917560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16a0c4cde06_0_2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16a0c4cde06_0_2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 made observations about this visuals. Pls relate with the EDA guys for the correction - using AVERAGE for all. /////DONE</a:t>
            </a:r>
            <a:endParaRPr b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16a0c4cde06_0_2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Google Shape;2513;g16a0c4cde06_0_2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needs to focus on feature engineering cross validation 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This slide page has no heading - is </a:t>
            </a:r>
            <a:r>
              <a:rPr b="1" lang="en">
                <a:highlight>
                  <a:srgbClr val="FDB2AD"/>
                </a:highlight>
              </a:rPr>
              <a:t>this the pre modeling phase still between EDA and Modelling phase</a:t>
            </a:r>
            <a:endParaRPr b="1">
              <a:highlight>
                <a:srgbClr val="FDB2AD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8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g16a0c4cde06_0_2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0" name="Google Shape;2570;g16a0c4cde06_0_2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FDB2AD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16d4d719b4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16d4d719b4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LGBM OVERFITTING- </a:t>
            </a: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need to partition the data into k folds then iteratively train the algorithm on k-1 folds while using the remaining holdout fold as the test set.</a:t>
            </a:r>
            <a:endParaRPr b="1">
              <a:highlight>
                <a:srgbClr val="FDB2AD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g16a0c4cde06_0_2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4" name="Google Shape;2594;g16a0c4cde06_0_2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need not waste time over here on these slides you can mention it as : </a:t>
            </a:r>
            <a:r>
              <a:rPr b="1" lang="en"/>
              <a:t>this are some of the statistical values which tells about RMSE and MAPE VALUES WHICH ARE observed from modeling and </a:t>
            </a:r>
            <a:r>
              <a:rPr b="1" lang="en"/>
              <a:t>forward to conclusion or deployment.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16d4d719b4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0" name="Google Shape;2600;g16d4d719b4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g16d4d719b4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" name="Google Shape;2606;g16d4d719b4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16d4d719b4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2" name="Google Shape;2612;g16d4d719b4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16fa6c0c26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16fa6c0c26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3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g16a0c4cde06_0_2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5" name="Google Shape;2625;g16a0c4cde06_0_2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image to show the live demo if project!!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163f589350c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163f589350c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g16a0c4cde06_0_2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2" name="Google Shape;2632;g16a0c4cde06_0_2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CONGRATULATIONS!</a:t>
            </a:r>
            <a:br>
              <a:rPr b="1" lang="en"/>
            </a:br>
            <a:br>
              <a:rPr b="1" lang="en"/>
            </a:br>
            <a:r>
              <a:rPr b="1" lang="en"/>
              <a:t>PLS ENSURE TO MAKE THIS CONCLUSION SIMPLE AND BRIEF.</a:t>
            </a:r>
            <a:endParaRPr b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6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Google Shape;2777;g163f589350c_0_5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8" name="Google Shape;2778;g163f589350c_0_5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163f589350c_0_7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163f589350c_0_7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g16a0c4cde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9" name="Google Shape;2309;g16a0c4cde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163f589350c_0_7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5" name="Google Shape;2335;g163f589350c_0_7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https://ieeexplore.ieee.org/document/8917560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temporal regularized tensor factorization framework (TRTF) suitable for high dimensional time-series analysis. TRTF models traffic data as follows. First, the road network of a city is modeled as a directed graph in which nodes are junctions (e.g., intersections, Y-merging, </a:t>
            </a:r>
            <a:r>
              <a:rPr lang="en"/>
              <a:t>roundabouts</a:t>
            </a:r>
            <a:r>
              <a:rPr lang="en"/>
              <a:t>, etc.) and edges are road segments linking junctions</a:t>
            </a: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g163f589350c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2" name="Google Shape;2372;g163f589350c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g16a0c4cde06_0_2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0" name="Google Shape;2400;g16a0c4cde06_0_2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18288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is Bivariate analysis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done? -  to understand statistical association between variables to understand the degree of association if one does exist, and whether one variable may be predicted from another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18288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Mention the reason why Random Forest was used.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163f589350c_0_2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163f589350c_0_2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16a0c4cde06_0_2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16a0c4cde06_0_2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by saying some of the observations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15.png"/><Relationship Id="rId4" Type="http://schemas.openxmlformats.org/officeDocument/2006/relationships/image" Target="../media/image50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32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3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/>
          <p:nvPr>
            <p:ph hasCustomPrompt="1"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/>
          <p:nvPr>
            <p:ph hasCustomPrompt="1"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/>
          <p:nvPr>
            <p:ph hasCustomPrompt="1"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/>
          <p:nvPr>
            <p:ph hasCustomPrompt="1"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/>
          <p:nvPr>
            <p:ph hasCustomPrompt="1"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/>
          <p:nvPr>
            <p:ph hasCustomPrompt="1"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5" name="Google Shape;715;p13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3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7" name="Google Shape;717;p13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0" name="Google Shape;720;p13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3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2" name="Google Shape;722;p13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3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4" name="Google Shape;724;p13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3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1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25" name="Google Shape;925;p16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5" name="Google Shape;975;p18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19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1" name="Google Shape;1091;p19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19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19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19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5" name="Google Shape;1095;p19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19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20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20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1" name="Google Shape;1101;p20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0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3" name="Google Shape;1103;p20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20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5" name="Google Shape;1105;p20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1" name="Google Shape;1181;p20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3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7" name="Google Shape;167;p3"/>
          <p:cNvSpPr txBox="1"/>
          <p:nvPr>
            <p:ph hasCustomPrompt="1"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5" name="Google Shape;1185;p21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21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7" name="Google Shape;1187;p21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8" name="Google Shape;1188;p21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9" name="Google Shape;1189;p21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1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1" name="Google Shape;1191;p21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22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8" name="Google Shape;1348;p22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9" name="Google Shape;1349;p22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0" name="Google Shape;1350;p22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22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2" name="Google Shape;1352;p22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3" name="Google Shape;1353;p22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54" name="Google Shape;1354;p22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5" name="Google Shape;1355;p22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22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7" name="Google Shape;1357;p22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8" name="Google Shape;1358;p22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9" name="Google Shape;1359;p22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01" name="Google Shape;1401;p23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/>
          <p:nvPr>
            <p:ph hasCustomPrompt="1"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2" name="Google Shape;1442;p24"/>
          <p:cNvSpPr txBox="1"/>
          <p:nvPr>
            <p:ph hasCustomPrompt="1"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24"/>
          <p:cNvSpPr txBox="1"/>
          <p:nvPr>
            <p:ph hasCustomPrompt="1"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24"/>
          <p:cNvSpPr txBox="1"/>
          <p:nvPr>
            <p:ph hasCustomPrompt="1"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24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24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0" name="Google Shape;1450;p24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1" name="Google Shape;1451;p24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24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25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39" name="Google Shape;1539;p26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26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1" name="Google Shape;1541;p26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26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3" name="Google Shape;1543;p26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26"/>
          <p:cNvSpPr txBox="1"/>
          <p:nvPr>
            <p:ph hasCustomPrompt="1"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/>
          <p:nvPr>
            <p:ph hasCustomPrompt="1"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/>
          <p:nvPr>
            <p:ph hasCustomPrompt="1"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4" name="Google Shape;1664;p27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5" name="Google Shape;1665;p27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6" name="Google Shape;1666;p27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28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0" name="Google Shape;1710;p28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1" name="Google Shape;1711;p28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2" name="Google Shape;1712;p28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8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29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6" name="Google Shape;1756;p29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7" name="Google Shape;1757;p29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5" name="Google Shape;1835;p30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6" name="Google Shape;1836;p30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4" name="Google Shape;214;p5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5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6" name="Google Shape;216;p5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5" name="Google Shape;295;p5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6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9" name="Google Shape;539;p8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Relationship Id="rId5" Type="http://schemas.openxmlformats.org/officeDocument/2006/relationships/image" Target="../media/image5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bit.ly/Traffic-Data-Analysis-Dashboard-by-Team-SciPy" TargetMode="External"/><Relationship Id="rId4" Type="http://schemas.openxmlformats.org/officeDocument/2006/relationships/image" Target="../media/image6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team-scipy-traffic-predictor-ap.streamlitapp.com/" TargetMode="External"/><Relationship Id="rId4" Type="http://schemas.openxmlformats.org/officeDocument/2006/relationships/image" Target="../media/image6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Relationship Id="rId4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5.png"/><Relationship Id="rId4" Type="http://schemas.openxmlformats.org/officeDocument/2006/relationships/image" Target="../media/image10.png"/><Relationship Id="rId9" Type="http://schemas.openxmlformats.org/officeDocument/2006/relationships/image" Target="../media/image40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Relationship Id="rId7" Type="http://schemas.openxmlformats.org/officeDocument/2006/relationships/hyperlink" Target="https://www.kaggle.com/datasets/fedesoriano/traffic-prediction-dataset" TargetMode="External"/><Relationship Id="rId8" Type="http://schemas.openxmlformats.org/officeDocument/2006/relationships/image" Target="../media/image39.png"/><Relationship Id="rId11" Type="http://schemas.openxmlformats.org/officeDocument/2006/relationships/image" Target="../media/image41.png"/><Relationship Id="rId10" Type="http://schemas.openxmlformats.org/officeDocument/2006/relationships/image" Target="../media/image42.png"/><Relationship Id="rId13" Type="http://schemas.openxmlformats.org/officeDocument/2006/relationships/image" Target="../media/image44.png"/><Relationship Id="rId12" Type="http://schemas.openxmlformats.org/officeDocument/2006/relationships/image" Target="../media/image5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1" name="Google Shape;2121;p3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3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36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36"/>
          <p:cNvSpPr txBox="1"/>
          <p:nvPr>
            <p:ph type="ctrTitle"/>
          </p:nvPr>
        </p:nvSpPr>
        <p:spPr>
          <a:xfrm>
            <a:off x="68725" y="597650"/>
            <a:ext cx="5417700" cy="10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Traffic Prediction</a:t>
            </a:r>
            <a:endParaRPr sz="4800"/>
          </a:p>
        </p:txBody>
      </p:sp>
      <p:sp>
        <p:nvSpPr>
          <p:cNvPr id="2125" name="Google Shape;2125;p36"/>
          <p:cNvSpPr txBox="1"/>
          <p:nvPr>
            <p:ph idx="1" type="subTitle"/>
          </p:nvPr>
        </p:nvSpPr>
        <p:spPr>
          <a:xfrm>
            <a:off x="-1009800" y="1350900"/>
            <a:ext cx="5946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-</a:t>
            </a:r>
            <a:r>
              <a:rPr lang="en" sz="3000"/>
              <a:t>By Team SciPy</a:t>
            </a:r>
            <a:endParaRPr sz="3000"/>
          </a:p>
        </p:txBody>
      </p:sp>
      <p:sp>
        <p:nvSpPr>
          <p:cNvPr id="2126" name="Google Shape;2126;p36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36"/>
          <p:cNvSpPr/>
          <p:nvPr/>
        </p:nvSpPr>
        <p:spPr>
          <a:xfrm>
            <a:off x="5718121" y="1453900"/>
            <a:ext cx="1133604" cy="721466"/>
          </a:xfrm>
          <a:custGeom>
            <a:rect b="b" l="l" r="r" t="t"/>
            <a:pathLst>
              <a:path extrusionOk="0" h="27529" w="49373">
                <a:moveTo>
                  <a:pt x="24671" y="0"/>
                </a:moveTo>
                <a:cubicBezTo>
                  <a:pt x="23578" y="0"/>
                  <a:pt x="22486" y="278"/>
                  <a:pt x="21504" y="832"/>
                </a:cubicBezTo>
                <a:lnTo>
                  <a:pt x="3168" y="11441"/>
                </a:lnTo>
                <a:cubicBezTo>
                  <a:pt x="1204" y="12581"/>
                  <a:pt x="1" y="14671"/>
                  <a:pt x="1" y="16920"/>
                </a:cubicBezTo>
                <a:lnTo>
                  <a:pt x="1" y="27529"/>
                </a:lnTo>
                <a:lnTo>
                  <a:pt x="381" y="27529"/>
                </a:lnTo>
                <a:lnTo>
                  <a:pt x="381" y="16920"/>
                </a:lnTo>
                <a:cubicBezTo>
                  <a:pt x="381" y="14798"/>
                  <a:pt x="1521" y="12834"/>
                  <a:pt x="3358" y="11789"/>
                </a:cubicBezTo>
                <a:lnTo>
                  <a:pt x="21694" y="1180"/>
                </a:lnTo>
                <a:cubicBezTo>
                  <a:pt x="22612" y="658"/>
                  <a:pt x="23642" y="396"/>
                  <a:pt x="24671" y="396"/>
                </a:cubicBezTo>
                <a:cubicBezTo>
                  <a:pt x="25700" y="396"/>
                  <a:pt x="26729" y="658"/>
                  <a:pt x="27648" y="1180"/>
                </a:cubicBezTo>
                <a:lnTo>
                  <a:pt x="46016" y="11789"/>
                </a:lnTo>
                <a:cubicBezTo>
                  <a:pt x="47821" y="12834"/>
                  <a:pt x="48961" y="14798"/>
                  <a:pt x="48961" y="16920"/>
                </a:cubicBezTo>
                <a:lnTo>
                  <a:pt x="48961" y="27529"/>
                </a:lnTo>
                <a:lnTo>
                  <a:pt x="49373" y="27529"/>
                </a:lnTo>
                <a:lnTo>
                  <a:pt x="49373" y="16920"/>
                </a:lnTo>
                <a:cubicBezTo>
                  <a:pt x="49373" y="14671"/>
                  <a:pt x="48138" y="12581"/>
                  <a:pt x="46206" y="11441"/>
                </a:cubicBezTo>
                <a:lnTo>
                  <a:pt x="27838" y="832"/>
                </a:lnTo>
                <a:cubicBezTo>
                  <a:pt x="26856" y="278"/>
                  <a:pt x="25763" y="0"/>
                  <a:pt x="246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36"/>
          <p:cNvSpPr/>
          <p:nvPr/>
        </p:nvSpPr>
        <p:spPr>
          <a:xfrm>
            <a:off x="3877544" y="3247742"/>
            <a:ext cx="69110" cy="78885"/>
          </a:xfrm>
          <a:custGeom>
            <a:rect b="b" l="l" r="r" t="t"/>
            <a:pathLst>
              <a:path extrusionOk="0" h="3010" w="301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36"/>
          <p:cNvSpPr/>
          <p:nvPr/>
        </p:nvSpPr>
        <p:spPr>
          <a:xfrm>
            <a:off x="3877544" y="3247742"/>
            <a:ext cx="69110" cy="78885"/>
          </a:xfrm>
          <a:custGeom>
            <a:rect b="b" l="l" r="r" t="t"/>
            <a:pathLst>
              <a:path extrusionOk="0" h="3010" w="301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0" name="Google Shape;2130;p36"/>
          <p:cNvGrpSpPr/>
          <p:nvPr/>
        </p:nvGrpSpPr>
        <p:grpSpPr>
          <a:xfrm>
            <a:off x="3538682" y="3382278"/>
            <a:ext cx="752604" cy="937123"/>
            <a:chOff x="660451" y="2816806"/>
            <a:chExt cx="1071627" cy="1168920"/>
          </a:xfrm>
        </p:grpSpPr>
        <p:sp>
          <p:nvSpPr>
            <p:cNvPr id="2131" name="Google Shape;2131;p36"/>
            <p:cNvSpPr/>
            <p:nvPr/>
          </p:nvSpPr>
          <p:spPr>
            <a:xfrm>
              <a:off x="691509" y="2816806"/>
              <a:ext cx="1008466" cy="568424"/>
            </a:xfrm>
            <a:custGeom>
              <a:rect b="b" l="l" r="r" t="t"/>
              <a:pathLst>
                <a:path extrusionOk="0" h="17387" w="30847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6"/>
            <p:cNvSpPr/>
            <p:nvPr/>
          </p:nvSpPr>
          <p:spPr>
            <a:xfrm>
              <a:off x="660451" y="3385198"/>
              <a:ext cx="1071627" cy="600529"/>
            </a:xfrm>
            <a:custGeom>
              <a:rect b="b" l="l" r="r" t="t"/>
              <a:pathLst>
                <a:path extrusionOk="0" h="18369" w="32779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6"/>
            <p:cNvSpPr/>
            <p:nvPr/>
          </p:nvSpPr>
          <p:spPr>
            <a:xfrm>
              <a:off x="799198" y="2942607"/>
              <a:ext cx="794134" cy="884953"/>
            </a:xfrm>
            <a:custGeom>
              <a:rect b="b" l="l" r="r" t="t"/>
              <a:pathLst>
                <a:path extrusionOk="0" h="27069" w="24291">
                  <a:moveTo>
                    <a:pt x="12130" y="0"/>
                  </a:moveTo>
                  <a:cubicBezTo>
                    <a:pt x="11615" y="0"/>
                    <a:pt x="11100" y="111"/>
                    <a:pt x="10705" y="333"/>
                  </a:cubicBezTo>
                  <a:lnTo>
                    <a:pt x="1394" y="5716"/>
                  </a:lnTo>
                  <a:cubicBezTo>
                    <a:pt x="634" y="6160"/>
                    <a:pt x="0" y="7268"/>
                    <a:pt x="0" y="8186"/>
                  </a:cubicBezTo>
                  <a:lnTo>
                    <a:pt x="0" y="18922"/>
                  </a:lnTo>
                  <a:cubicBezTo>
                    <a:pt x="0" y="19366"/>
                    <a:pt x="159" y="19872"/>
                    <a:pt x="412" y="20316"/>
                  </a:cubicBezTo>
                  <a:cubicBezTo>
                    <a:pt x="666" y="20759"/>
                    <a:pt x="1014" y="21139"/>
                    <a:pt x="1394" y="21361"/>
                  </a:cubicBezTo>
                  <a:lnTo>
                    <a:pt x="10705" y="26744"/>
                  </a:lnTo>
                  <a:cubicBezTo>
                    <a:pt x="10800" y="26808"/>
                    <a:pt x="10926" y="26839"/>
                    <a:pt x="11021" y="26871"/>
                  </a:cubicBezTo>
                  <a:cubicBezTo>
                    <a:pt x="11148" y="26934"/>
                    <a:pt x="11275" y="26966"/>
                    <a:pt x="11370" y="26998"/>
                  </a:cubicBezTo>
                  <a:cubicBezTo>
                    <a:pt x="11607" y="27045"/>
                    <a:pt x="11868" y="27069"/>
                    <a:pt x="12130" y="27069"/>
                  </a:cubicBezTo>
                  <a:cubicBezTo>
                    <a:pt x="12391" y="27069"/>
                    <a:pt x="12652" y="27045"/>
                    <a:pt x="12890" y="26998"/>
                  </a:cubicBezTo>
                  <a:cubicBezTo>
                    <a:pt x="13080" y="26934"/>
                    <a:pt x="13238" y="26903"/>
                    <a:pt x="13396" y="26808"/>
                  </a:cubicBezTo>
                  <a:cubicBezTo>
                    <a:pt x="13428" y="26776"/>
                    <a:pt x="13491" y="26776"/>
                    <a:pt x="13555" y="26744"/>
                  </a:cubicBezTo>
                  <a:lnTo>
                    <a:pt x="22866" y="21361"/>
                  </a:lnTo>
                  <a:cubicBezTo>
                    <a:pt x="23246" y="21139"/>
                    <a:pt x="23594" y="20759"/>
                    <a:pt x="23847" y="20316"/>
                  </a:cubicBezTo>
                  <a:cubicBezTo>
                    <a:pt x="24132" y="19872"/>
                    <a:pt x="24291" y="19366"/>
                    <a:pt x="24291" y="18922"/>
                  </a:cubicBezTo>
                  <a:lnTo>
                    <a:pt x="24291" y="8186"/>
                  </a:lnTo>
                  <a:cubicBezTo>
                    <a:pt x="24291" y="7268"/>
                    <a:pt x="23626" y="6160"/>
                    <a:pt x="22866" y="5716"/>
                  </a:cubicBezTo>
                  <a:lnTo>
                    <a:pt x="13555" y="333"/>
                  </a:lnTo>
                  <a:cubicBezTo>
                    <a:pt x="13159" y="111"/>
                    <a:pt x="12644" y="0"/>
                    <a:pt x="121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6"/>
            <p:cNvSpPr/>
            <p:nvPr/>
          </p:nvSpPr>
          <p:spPr>
            <a:xfrm>
              <a:off x="1146032" y="3210228"/>
              <a:ext cx="271282" cy="272329"/>
            </a:xfrm>
            <a:custGeom>
              <a:rect b="b" l="l" r="r" t="t"/>
              <a:pathLst>
                <a:path extrusionOk="0" h="8330" w="8298">
                  <a:moveTo>
                    <a:pt x="4149" y="412"/>
                  </a:moveTo>
                  <a:cubicBezTo>
                    <a:pt x="5163" y="412"/>
                    <a:pt x="6081" y="824"/>
                    <a:pt x="6809" y="1521"/>
                  </a:cubicBezTo>
                  <a:cubicBezTo>
                    <a:pt x="7506" y="2217"/>
                    <a:pt x="7918" y="3167"/>
                    <a:pt x="7918" y="4181"/>
                  </a:cubicBezTo>
                  <a:cubicBezTo>
                    <a:pt x="7918" y="5162"/>
                    <a:pt x="7506" y="6113"/>
                    <a:pt x="6809" y="6809"/>
                  </a:cubicBezTo>
                  <a:cubicBezTo>
                    <a:pt x="6113" y="7538"/>
                    <a:pt x="5163" y="7918"/>
                    <a:pt x="4149" y="7918"/>
                  </a:cubicBezTo>
                  <a:cubicBezTo>
                    <a:pt x="3168" y="7918"/>
                    <a:pt x="2217" y="7538"/>
                    <a:pt x="1521" y="6809"/>
                  </a:cubicBezTo>
                  <a:cubicBezTo>
                    <a:pt x="792" y="6113"/>
                    <a:pt x="412" y="5162"/>
                    <a:pt x="412" y="4181"/>
                  </a:cubicBezTo>
                  <a:cubicBezTo>
                    <a:pt x="412" y="3167"/>
                    <a:pt x="792" y="2249"/>
                    <a:pt x="1489" y="1521"/>
                  </a:cubicBezTo>
                  <a:cubicBezTo>
                    <a:pt x="2217" y="824"/>
                    <a:pt x="3168" y="412"/>
                    <a:pt x="4149" y="412"/>
                  </a:cubicBezTo>
                  <a:close/>
                  <a:moveTo>
                    <a:pt x="4149" y="0"/>
                  </a:moveTo>
                  <a:cubicBezTo>
                    <a:pt x="3041" y="0"/>
                    <a:pt x="1996" y="444"/>
                    <a:pt x="1204" y="1236"/>
                  </a:cubicBezTo>
                  <a:cubicBezTo>
                    <a:pt x="444" y="2027"/>
                    <a:pt x="1" y="3072"/>
                    <a:pt x="1" y="4181"/>
                  </a:cubicBezTo>
                  <a:cubicBezTo>
                    <a:pt x="1" y="5289"/>
                    <a:pt x="444" y="6334"/>
                    <a:pt x="1204" y="7126"/>
                  </a:cubicBezTo>
                  <a:cubicBezTo>
                    <a:pt x="1996" y="7886"/>
                    <a:pt x="3041" y="8329"/>
                    <a:pt x="4149" y="8329"/>
                  </a:cubicBezTo>
                  <a:cubicBezTo>
                    <a:pt x="5258" y="8329"/>
                    <a:pt x="6303" y="7886"/>
                    <a:pt x="7094" y="7126"/>
                  </a:cubicBezTo>
                  <a:cubicBezTo>
                    <a:pt x="7886" y="6334"/>
                    <a:pt x="8298" y="5289"/>
                    <a:pt x="8298" y="4181"/>
                  </a:cubicBezTo>
                  <a:cubicBezTo>
                    <a:pt x="8298" y="3072"/>
                    <a:pt x="7886" y="2027"/>
                    <a:pt x="7094" y="1236"/>
                  </a:cubicBezTo>
                  <a:cubicBezTo>
                    <a:pt x="6303" y="444"/>
                    <a:pt x="5258" y="0"/>
                    <a:pt x="4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6"/>
            <p:cNvSpPr/>
            <p:nvPr/>
          </p:nvSpPr>
          <p:spPr>
            <a:xfrm>
              <a:off x="1176077" y="3250603"/>
              <a:ext cx="176016" cy="165686"/>
            </a:xfrm>
            <a:custGeom>
              <a:rect b="b" l="l" r="r" t="t"/>
              <a:pathLst>
                <a:path extrusionOk="0" h="5068" w="5384">
                  <a:moveTo>
                    <a:pt x="3246" y="1"/>
                  </a:moveTo>
                  <a:cubicBezTo>
                    <a:pt x="2494" y="1"/>
                    <a:pt x="1742" y="286"/>
                    <a:pt x="1172" y="856"/>
                  </a:cubicBezTo>
                  <a:cubicBezTo>
                    <a:pt x="32" y="1996"/>
                    <a:pt x="0" y="3864"/>
                    <a:pt x="1140" y="5004"/>
                  </a:cubicBezTo>
                  <a:cubicBezTo>
                    <a:pt x="1172" y="5036"/>
                    <a:pt x="1235" y="5068"/>
                    <a:pt x="1298" y="5068"/>
                  </a:cubicBezTo>
                  <a:cubicBezTo>
                    <a:pt x="1425" y="5068"/>
                    <a:pt x="1520" y="4973"/>
                    <a:pt x="1520" y="4878"/>
                  </a:cubicBezTo>
                  <a:cubicBezTo>
                    <a:pt x="1520" y="4814"/>
                    <a:pt x="1488" y="4751"/>
                    <a:pt x="1457" y="4719"/>
                  </a:cubicBezTo>
                  <a:cubicBezTo>
                    <a:pt x="475" y="3737"/>
                    <a:pt x="443" y="2122"/>
                    <a:pt x="1457" y="1141"/>
                  </a:cubicBezTo>
                  <a:cubicBezTo>
                    <a:pt x="1948" y="650"/>
                    <a:pt x="2589" y="404"/>
                    <a:pt x="3230" y="404"/>
                  </a:cubicBezTo>
                  <a:cubicBezTo>
                    <a:pt x="3872" y="404"/>
                    <a:pt x="4513" y="650"/>
                    <a:pt x="5004" y="1141"/>
                  </a:cubicBezTo>
                  <a:cubicBezTo>
                    <a:pt x="5035" y="1172"/>
                    <a:pt x="5099" y="1204"/>
                    <a:pt x="5162" y="1204"/>
                  </a:cubicBezTo>
                  <a:cubicBezTo>
                    <a:pt x="5289" y="1204"/>
                    <a:pt x="5384" y="1109"/>
                    <a:pt x="5384" y="1014"/>
                  </a:cubicBezTo>
                  <a:cubicBezTo>
                    <a:pt x="5384" y="951"/>
                    <a:pt x="5352" y="887"/>
                    <a:pt x="5320" y="856"/>
                  </a:cubicBezTo>
                  <a:cubicBezTo>
                    <a:pt x="4750" y="286"/>
                    <a:pt x="3998" y="1"/>
                    <a:pt x="3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6"/>
            <p:cNvSpPr/>
            <p:nvPr/>
          </p:nvSpPr>
          <p:spPr>
            <a:xfrm>
              <a:off x="1249569" y="3469054"/>
              <a:ext cx="65254" cy="187426"/>
            </a:xfrm>
            <a:custGeom>
              <a:rect b="b" l="l" r="r" t="t"/>
              <a:pathLst>
                <a:path extrusionOk="0" h="5733" w="1996">
                  <a:moveTo>
                    <a:pt x="444" y="1"/>
                  </a:moveTo>
                  <a:cubicBezTo>
                    <a:pt x="317" y="1"/>
                    <a:pt x="222" y="96"/>
                    <a:pt x="222" y="191"/>
                  </a:cubicBezTo>
                  <a:lnTo>
                    <a:pt x="32" y="4751"/>
                  </a:lnTo>
                  <a:cubicBezTo>
                    <a:pt x="1" y="5004"/>
                    <a:pt x="96" y="5258"/>
                    <a:pt x="286" y="5448"/>
                  </a:cubicBezTo>
                  <a:cubicBezTo>
                    <a:pt x="476" y="5638"/>
                    <a:pt x="729" y="5733"/>
                    <a:pt x="982" y="5733"/>
                  </a:cubicBezTo>
                  <a:cubicBezTo>
                    <a:pt x="1267" y="5733"/>
                    <a:pt x="1552" y="5606"/>
                    <a:pt x="1711" y="5416"/>
                  </a:cubicBezTo>
                  <a:cubicBezTo>
                    <a:pt x="1901" y="5226"/>
                    <a:pt x="1996" y="5004"/>
                    <a:pt x="1964" y="4751"/>
                  </a:cubicBezTo>
                  <a:lnTo>
                    <a:pt x="1742" y="191"/>
                  </a:lnTo>
                  <a:cubicBezTo>
                    <a:pt x="1742" y="96"/>
                    <a:pt x="1647" y="1"/>
                    <a:pt x="1521" y="1"/>
                  </a:cubicBezTo>
                  <a:cubicBezTo>
                    <a:pt x="1426" y="1"/>
                    <a:pt x="1331" y="96"/>
                    <a:pt x="1331" y="222"/>
                  </a:cubicBezTo>
                  <a:lnTo>
                    <a:pt x="1552" y="4783"/>
                  </a:lnTo>
                  <a:cubicBezTo>
                    <a:pt x="1552" y="4909"/>
                    <a:pt x="1521" y="5036"/>
                    <a:pt x="1426" y="5131"/>
                  </a:cubicBezTo>
                  <a:cubicBezTo>
                    <a:pt x="1324" y="5250"/>
                    <a:pt x="1149" y="5314"/>
                    <a:pt x="975" y="5314"/>
                  </a:cubicBezTo>
                  <a:cubicBezTo>
                    <a:pt x="824" y="5314"/>
                    <a:pt x="674" y="5266"/>
                    <a:pt x="571" y="5163"/>
                  </a:cubicBezTo>
                  <a:cubicBezTo>
                    <a:pt x="476" y="5036"/>
                    <a:pt x="412" y="4909"/>
                    <a:pt x="444" y="4783"/>
                  </a:cubicBezTo>
                  <a:lnTo>
                    <a:pt x="634" y="222"/>
                  </a:ln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6"/>
            <p:cNvSpPr/>
            <p:nvPr/>
          </p:nvSpPr>
          <p:spPr>
            <a:xfrm>
              <a:off x="1273370" y="3616072"/>
              <a:ext cx="16608" cy="15562"/>
            </a:xfrm>
            <a:custGeom>
              <a:rect b="b" l="l" r="r" t="t"/>
              <a:pathLst>
                <a:path extrusionOk="0" h="476" w="508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cubicBezTo>
                    <a:pt x="413" y="476"/>
                    <a:pt x="508" y="381"/>
                    <a:pt x="508" y="254"/>
                  </a:cubicBezTo>
                  <a:cubicBezTo>
                    <a:pt x="508" y="96"/>
                    <a:pt x="381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6"/>
            <p:cNvSpPr/>
            <p:nvPr/>
          </p:nvSpPr>
          <p:spPr>
            <a:xfrm>
              <a:off x="974168" y="3146020"/>
              <a:ext cx="289917" cy="427651"/>
            </a:xfrm>
            <a:custGeom>
              <a:rect b="b" l="l" r="r" t="t"/>
              <a:pathLst>
                <a:path extrusionOk="0" h="13081" w="8868">
                  <a:moveTo>
                    <a:pt x="4814" y="1933"/>
                  </a:moveTo>
                  <a:cubicBezTo>
                    <a:pt x="3357" y="1933"/>
                    <a:pt x="2186" y="3104"/>
                    <a:pt x="2186" y="4530"/>
                  </a:cubicBezTo>
                  <a:cubicBezTo>
                    <a:pt x="2186" y="5955"/>
                    <a:pt x="3357" y="7126"/>
                    <a:pt x="4814" y="7126"/>
                  </a:cubicBezTo>
                  <a:cubicBezTo>
                    <a:pt x="5068" y="7126"/>
                    <a:pt x="5321" y="7095"/>
                    <a:pt x="5574" y="7031"/>
                  </a:cubicBezTo>
                  <a:cubicBezTo>
                    <a:pt x="5701" y="7000"/>
                    <a:pt x="5764" y="6873"/>
                    <a:pt x="5701" y="6778"/>
                  </a:cubicBezTo>
                  <a:cubicBezTo>
                    <a:pt x="5675" y="6673"/>
                    <a:pt x="5605" y="6612"/>
                    <a:pt x="5510" y="6612"/>
                  </a:cubicBezTo>
                  <a:cubicBezTo>
                    <a:pt x="5490" y="6612"/>
                    <a:pt x="5469" y="6614"/>
                    <a:pt x="5448" y="6620"/>
                  </a:cubicBezTo>
                  <a:cubicBezTo>
                    <a:pt x="5258" y="6715"/>
                    <a:pt x="5036" y="6746"/>
                    <a:pt x="4814" y="6746"/>
                  </a:cubicBezTo>
                  <a:cubicBezTo>
                    <a:pt x="3579" y="6746"/>
                    <a:pt x="2597" y="5733"/>
                    <a:pt x="2597" y="4530"/>
                  </a:cubicBezTo>
                  <a:cubicBezTo>
                    <a:pt x="2597" y="3326"/>
                    <a:pt x="3579" y="2344"/>
                    <a:pt x="4814" y="2344"/>
                  </a:cubicBezTo>
                  <a:cubicBezTo>
                    <a:pt x="5543" y="2344"/>
                    <a:pt x="6208" y="2693"/>
                    <a:pt x="6619" y="3295"/>
                  </a:cubicBezTo>
                  <a:cubicBezTo>
                    <a:pt x="6660" y="3356"/>
                    <a:pt x="6728" y="3391"/>
                    <a:pt x="6796" y="3391"/>
                  </a:cubicBezTo>
                  <a:cubicBezTo>
                    <a:pt x="6833" y="3391"/>
                    <a:pt x="6871" y="3380"/>
                    <a:pt x="6904" y="3358"/>
                  </a:cubicBezTo>
                  <a:cubicBezTo>
                    <a:pt x="6999" y="3295"/>
                    <a:pt x="7031" y="3168"/>
                    <a:pt x="6968" y="3073"/>
                  </a:cubicBezTo>
                  <a:cubicBezTo>
                    <a:pt x="6493" y="2344"/>
                    <a:pt x="5669" y="1933"/>
                    <a:pt x="4814" y="1933"/>
                  </a:cubicBezTo>
                  <a:close/>
                  <a:moveTo>
                    <a:pt x="4814" y="1"/>
                  </a:moveTo>
                  <a:cubicBezTo>
                    <a:pt x="2154" y="1"/>
                    <a:pt x="1" y="2154"/>
                    <a:pt x="1" y="4815"/>
                  </a:cubicBezTo>
                  <a:cubicBezTo>
                    <a:pt x="1" y="4846"/>
                    <a:pt x="1" y="4878"/>
                    <a:pt x="1" y="4878"/>
                  </a:cubicBezTo>
                  <a:cubicBezTo>
                    <a:pt x="32" y="8235"/>
                    <a:pt x="3611" y="12288"/>
                    <a:pt x="4688" y="13049"/>
                  </a:cubicBezTo>
                  <a:cubicBezTo>
                    <a:pt x="4719" y="13049"/>
                    <a:pt x="4783" y="13080"/>
                    <a:pt x="4814" y="13080"/>
                  </a:cubicBezTo>
                  <a:cubicBezTo>
                    <a:pt x="4846" y="13080"/>
                    <a:pt x="4878" y="13049"/>
                    <a:pt x="4909" y="13049"/>
                  </a:cubicBezTo>
                  <a:cubicBezTo>
                    <a:pt x="5448" y="12669"/>
                    <a:pt x="6683" y="11402"/>
                    <a:pt x="7759" y="9755"/>
                  </a:cubicBezTo>
                  <a:cubicBezTo>
                    <a:pt x="7823" y="9660"/>
                    <a:pt x="7791" y="9533"/>
                    <a:pt x="7696" y="9470"/>
                  </a:cubicBezTo>
                  <a:cubicBezTo>
                    <a:pt x="7662" y="9448"/>
                    <a:pt x="7625" y="9437"/>
                    <a:pt x="7587" y="9437"/>
                  </a:cubicBezTo>
                  <a:cubicBezTo>
                    <a:pt x="7519" y="9437"/>
                    <a:pt x="7452" y="9472"/>
                    <a:pt x="7411" y="9533"/>
                  </a:cubicBezTo>
                  <a:cubicBezTo>
                    <a:pt x="6461" y="10990"/>
                    <a:pt x="5353" y="12162"/>
                    <a:pt x="4814" y="12605"/>
                  </a:cubicBezTo>
                  <a:cubicBezTo>
                    <a:pt x="3737" y="11750"/>
                    <a:pt x="444" y="7982"/>
                    <a:pt x="412" y="4846"/>
                  </a:cubicBezTo>
                  <a:lnTo>
                    <a:pt x="412" y="4815"/>
                  </a:lnTo>
                  <a:cubicBezTo>
                    <a:pt x="412" y="2376"/>
                    <a:pt x="2376" y="413"/>
                    <a:pt x="4814" y="413"/>
                  </a:cubicBezTo>
                  <a:cubicBezTo>
                    <a:pt x="6271" y="413"/>
                    <a:pt x="7664" y="1141"/>
                    <a:pt x="8488" y="2376"/>
                  </a:cubicBezTo>
                  <a:cubicBezTo>
                    <a:pt x="8508" y="2437"/>
                    <a:pt x="8568" y="2472"/>
                    <a:pt x="8634" y="2472"/>
                  </a:cubicBezTo>
                  <a:cubicBezTo>
                    <a:pt x="8670" y="2472"/>
                    <a:pt x="8708" y="2462"/>
                    <a:pt x="8741" y="2439"/>
                  </a:cubicBezTo>
                  <a:cubicBezTo>
                    <a:pt x="8836" y="2376"/>
                    <a:pt x="8868" y="2249"/>
                    <a:pt x="8805" y="2154"/>
                  </a:cubicBezTo>
                  <a:cubicBezTo>
                    <a:pt x="7918" y="793"/>
                    <a:pt x="6429" y="1"/>
                    <a:pt x="4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9" name="Google Shape;2139;p36"/>
          <p:cNvSpPr/>
          <p:nvPr/>
        </p:nvSpPr>
        <p:spPr>
          <a:xfrm>
            <a:off x="4876091" y="2780463"/>
            <a:ext cx="1207053" cy="507115"/>
          </a:xfrm>
          <a:custGeom>
            <a:rect b="b" l="l" r="r" t="t"/>
            <a:pathLst>
              <a:path extrusionOk="0" h="19350" w="52572">
                <a:moveTo>
                  <a:pt x="52191" y="0"/>
                </a:moveTo>
                <a:lnTo>
                  <a:pt x="52191" y="6366"/>
                </a:lnTo>
                <a:cubicBezTo>
                  <a:pt x="52191" y="6967"/>
                  <a:pt x="51685" y="7442"/>
                  <a:pt x="51115" y="7442"/>
                </a:cubicBezTo>
                <a:lnTo>
                  <a:pt x="1458" y="7442"/>
                </a:lnTo>
                <a:cubicBezTo>
                  <a:pt x="634" y="7442"/>
                  <a:pt x="1" y="8076"/>
                  <a:pt x="1" y="8868"/>
                </a:cubicBezTo>
                <a:lnTo>
                  <a:pt x="1" y="19350"/>
                </a:lnTo>
                <a:lnTo>
                  <a:pt x="381" y="19350"/>
                </a:lnTo>
                <a:lnTo>
                  <a:pt x="381" y="8868"/>
                </a:lnTo>
                <a:cubicBezTo>
                  <a:pt x="381" y="8298"/>
                  <a:pt x="856" y="7823"/>
                  <a:pt x="1458" y="7823"/>
                </a:cubicBezTo>
                <a:lnTo>
                  <a:pt x="51115" y="7823"/>
                </a:lnTo>
                <a:cubicBezTo>
                  <a:pt x="51906" y="7823"/>
                  <a:pt x="52571" y="7157"/>
                  <a:pt x="52571" y="6366"/>
                </a:cubicBezTo>
                <a:lnTo>
                  <a:pt x="5257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36"/>
          <p:cNvSpPr/>
          <p:nvPr/>
        </p:nvSpPr>
        <p:spPr>
          <a:xfrm>
            <a:off x="6485988" y="2780463"/>
            <a:ext cx="1241218" cy="507115"/>
          </a:xfrm>
          <a:custGeom>
            <a:rect b="b" l="l" r="r" t="t"/>
            <a:pathLst>
              <a:path extrusionOk="0" h="19350" w="54060">
                <a:moveTo>
                  <a:pt x="0" y="0"/>
                </a:moveTo>
                <a:lnTo>
                  <a:pt x="0" y="6366"/>
                </a:lnTo>
                <a:cubicBezTo>
                  <a:pt x="0" y="7157"/>
                  <a:pt x="665" y="7823"/>
                  <a:pt x="1457" y="7823"/>
                </a:cubicBezTo>
                <a:lnTo>
                  <a:pt x="52602" y="7823"/>
                </a:lnTo>
                <a:cubicBezTo>
                  <a:pt x="53204" y="7823"/>
                  <a:pt x="53679" y="8298"/>
                  <a:pt x="53679" y="8868"/>
                </a:cubicBezTo>
                <a:lnTo>
                  <a:pt x="53679" y="19350"/>
                </a:lnTo>
                <a:lnTo>
                  <a:pt x="54059" y="19350"/>
                </a:lnTo>
                <a:lnTo>
                  <a:pt x="54059" y="8868"/>
                </a:lnTo>
                <a:cubicBezTo>
                  <a:pt x="54059" y="8076"/>
                  <a:pt x="53426" y="7442"/>
                  <a:pt x="52602" y="7442"/>
                </a:cubicBezTo>
                <a:lnTo>
                  <a:pt x="1457" y="7442"/>
                </a:lnTo>
                <a:cubicBezTo>
                  <a:pt x="887" y="7442"/>
                  <a:pt x="412" y="6967"/>
                  <a:pt x="412" y="6366"/>
                </a:cubicBezTo>
                <a:lnTo>
                  <a:pt x="41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36"/>
          <p:cNvSpPr/>
          <p:nvPr/>
        </p:nvSpPr>
        <p:spPr>
          <a:xfrm>
            <a:off x="4845554" y="3247742"/>
            <a:ext cx="69821" cy="78885"/>
          </a:xfrm>
          <a:custGeom>
            <a:rect b="b" l="l" r="r" t="t"/>
            <a:pathLst>
              <a:path extrusionOk="0" h="3010" w="3041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36"/>
          <p:cNvSpPr/>
          <p:nvPr/>
        </p:nvSpPr>
        <p:spPr>
          <a:xfrm>
            <a:off x="4845554" y="3247742"/>
            <a:ext cx="69821" cy="78885"/>
          </a:xfrm>
          <a:custGeom>
            <a:rect b="b" l="l" r="r" t="t"/>
            <a:pathLst>
              <a:path extrusionOk="0" h="3010" w="3041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p36"/>
          <p:cNvSpPr/>
          <p:nvPr/>
        </p:nvSpPr>
        <p:spPr>
          <a:xfrm>
            <a:off x="5833015" y="2865118"/>
            <a:ext cx="398471" cy="422465"/>
          </a:xfrm>
          <a:custGeom>
            <a:rect b="b" l="l" r="r" t="t"/>
            <a:pathLst>
              <a:path extrusionOk="0" h="16120" w="17355">
                <a:moveTo>
                  <a:pt x="16975" y="1"/>
                </a:moveTo>
                <a:lnTo>
                  <a:pt x="16975" y="7411"/>
                </a:lnTo>
                <a:cubicBezTo>
                  <a:pt x="16975" y="8013"/>
                  <a:pt x="16500" y="8488"/>
                  <a:pt x="15898" y="8488"/>
                </a:cubicBezTo>
                <a:lnTo>
                  <a:pt x="1425" y="8488"/>
                </a:lnTo>
                <a:cubicBezTo>
                  <a:pt x="634" y="8488"/>
                  <a:pt x="0" y="9121"/>
                  <a:pt x="0" y="9945"/>
                </a:cubicBezTo>
                <a:lnTo>
                  <a:pt x="0" y="16120"/>
                </a:lnTo>
                <a:lnTo>
                  <a:pt x="380" y="16120"/>
                </a:lnTo>
                <a:lnTo>
                  <a:pt x="380" y="9945"/>
                </a:lnTo>
                <a:cubicBezTo>
                  <a:pt x="380" y="9343"/>
                  <a:pt x="855" y="8868"/>
                  <a:pt x="1425" y="8868"/>
                </a:cubicBezTo>
                <a:lnTo>
                  <a:pt x="15898" y="8868"/>
                </a:lnTo>
                <a:cubicBezTo>
                  <a:pt x="16690" y="8868"/>
                  <a:pt x="17355" y="8234"/>
                  <a:pt x="17355" y="7411"/>
                </a:cubicBezTo>
                <a:lnTo>
                  <a:pt x="17355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36"/>
          <p:cNvSpPr/>
          <p:nvPr/>
        </p:nvSpPr>
        <p:spPr>
          <a:xfrm>
            <a:off x="5802478" y="3247742"/>
            <a:ext cx="69087" cy="78885"/>
          </a:xfrm>
          <a:custGeom>
            <a:rect b="b" l="l" r="r" t="t"/>
            <a:pathLst>
              <a:path extrusionOk="0" h="3010" w="3009">
                <a:moveTo>
                  <a:pt x="1520" y="1"/>
                </a:moveTo>
                <a:cubicBezTo>
                  <a:pt x="665" y="1"/>
                  <a:pt x="0" y="666"/>
                  <a:pt x="0" y="1521"/>
                </a:cubicBezTo>
                <a:cubicBezTo>
                  <a:pt x="0" y="2344"/>
                  <a:pt x="665" y="3009"/>
                  <a:pt x="1520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36"/>
          <p:cNvSpPr/>
          <p:nvPr/>
        </p:nvSpPr>
        <p:spPr>
          <a:xfrm>
            <a:off x="7688658" y="3247742"/>
            <a:ext cx="69110" cy="78885"/>
          </a:xfrm>
          <a:custGeom>
            <a:rect b="b" l="l" r="r" t="t"/>
            <a:pathLst>
              <a:path extrusionOk="0" h="3010" w="301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36"/>
          <p:cNvSpPr/>
          <p:nvPr/>
        </p:nvSpPr>
        <p:spPr>
          <a:xfrm>
            <a:off x="7688658" y="3247742"/>
            <a:ext cx="69110" cy="78885"/>
          </a:xfrm>
          <a:custGeom>
            <a:rect b="b" l="l" r="r" t="t"/>
            <a:pathLst>
              <a:path extrusionOk="0" h="3010" w="301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36"/>
          <p:cNvSpPr/>
          <p:nvPr/>
        </p:nvSpPr>
        <p:spPr>
          <a:xfrm>
            <a:off x="6622910" y="2704091"/>
            <a:ext cx="2074505" cy="583484"/>
          </a:xfrm>
          <a:custGeom>
            <a:rect b="b" l="l" r="r" t="t"/>
            <a:pathLst>
              <a:path extrusionOk="0" h="22264" w="90353">
                <a:moveTo>
                  <a:pt x="1" y="1"/>
                </a:moveTo>
                <a:lnTo>
                  <a:pt x="1" y="4118"/>
                </a:lnTo>
                <a:cubicBezTo>
                  <a:pt x="1" y="4909"/>
                  <a:pt x="666" y="5574"/>
                  <a:pt x="1457" y="5574"/>
                </a:cubicBezTo>
                <a:lnTo>
                  <a:pt x="88896" y="5574"/>
                </a:lnTo>
                <a:cubicBezTo>
                  <a:pt x="89497" y="5574"/>
                  <a:pt x="89972" y="6050"/>
                  <a:pt x="89972" y="6620"/>
                </a:cubicBezTo>
                <a:lnTo>
                  <a:pt x="89972" y="22264"/>
                </a:lnTo>
                <a:lnTo>
                  <a:pt x="90352" y="22264"/>
                </a:lnTo>
                <a:lnTo>
                  <a:pt x="90352" y="6620"/>
                </a:lnTo>
                <a:cubicBezTo>
                  <a:pt x="90352" y="5828"/>
                  <a:pt x="89719" y="5194"/>
                  <a:pt x="88927" y="5194"/>
                </a:cubicBezTo>
                <a:lnTo>
                  <a:pt x="1457" y="5194"/>
                </a:lnTo>
                <a:cubicBezTo>
                  <a:pt x="856" y="5194"/>
                  <a:pt x="381" y="4688"/>
                  <a:pt x="381" y="4118"/>
                </a:cubicBezTo>
                <a:lnTo>
                  <a:pt x="381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36"/>
          <p:cNvSpPr/>
          <p:nvPr/>
        </p:nvSpPr>
        <p:spPr>
          <a:xfrm>
            <a:off x="3908081" y="2704091"/>
            <a:ext cx="2074505" cy="583484"/>
          </a:xfrm>
          <a:custGeom>
            <a:rect b="b" l="l" r="r" t="t"/>
            <a:pathLst>
              <a:path extrusionOk="0" h="22264" w="90353">
                <a:moveTo>
                  <a:pt x="89973" y="1"/>
                </a:moveTo>
                <a:lnTo>
                  <a:pt x="89973" y="4118"/>
                </a:lnTo>
                <a:cubicBezTo>
                  <a:pt x="89973" y="4688"/>
                  <a:pt x="89497" y="5194"/>
                  <a:pt x="88896" y="5194"/>
                </a:cubicBezTo>
                <a:lnTo>
                  <a:pt x="1426" y="5194"/>
                </a:lnTo>
                <a:cubicBezTo>
                  <a:pt x="634" y="5194"/>
                  <a:pt x="1" y="5828"/>
                  <a:pt x="1" y="6620"/>
                </a:cubicBezTo>
                <a:lnTo>
                  <a:pt x="1" y="22264"/>
                </a:lnTo>
                <a:lnTo>
                  <a:pt x="381" y="22264"/>
                </a:lnTo>
                <a:lnTo>
                  <a:pt x="381" y="6620"/>
                </a:lnTo>
                <a:cubicBezTo>
                  <a:pt x="381" y="6050"/>
                  <a:pt x="856" y="5574"/>
                  <a:pt x="1426" y="5574"/>
                </a:cubicBezTo>
                <a:lnTo>
                  <a:pt x="88896" y="5574"/>
                </a:lnTo>
                <a:cubicBezTo>
                  <a:pt x="89688" y="5574"/>
                  <a:pt x="90353" y="4909"/>
                  <a:pt x="90353" y="4118"/>
                </a:cubicBezTo>
                <a:lnTo>
                  <a:pt x="9035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36"/>
          <p:cNvSpPr/>
          <p:nvPr/>
        </p:nvSpPr>
        <p:spPr>
          <a:xfrm>
            <a:off x="6382000" y="2865118"/>
            <a:ext cx="398494" cy="422465"/>
          </a:xfrm>
          <a:custGeom>
            <a:rect b="b" l="l" r="r" t="t"/>
            <a:pathLst>
              <a:path extrusionOk="0" h="16120" w="17356">
                <a:moveTo>
                  <a:pt x="0" y="1"/>
                </a:moveTo>
                <a:lnTo>
                  <a:pt x="0" y="7411"/>
                </a:lnTo>
                <a:cubicBezTo>
                  <a:pt x="0" y="8234"/>
                  <a:pt x="666" y="8868"/>
                  <a:pt x="1457" y="8868"/>
                </a:cubicBezTo>
                <a:lnTo>
                  <a:pt x="15898" y="8868"/>
                </a:lnTo>
                <a:cubicBezTo>
                  <a:pt x="16500" y="8868"/>
                  <a:pt x="16975" y="9343"/>
                  <a:pt x="16975" y="9945"/>
                </a:cubicBezTo>
                <a:lnTo>
                  <a:pt x="16975" y="16120"/>
                </a:lnTo>
                <a:lnTo>
                  <a:pt x="17355" y="16120"/>
                </a:lnTo>
                <a:lnTo>
                  <a:pt x="17355" y="9945"/>
                </a:lnTo>
                <a:cubicBezTo>
                  <a:pt x="17355" y="9121"/>
                  <a:pt x="16722" y="8488"/>
                  <a:pt x="15898" y="8488"/>
                </a:cubicBezTo>
                <a:lnTo>
                  <a:pt x="1457" y="8488"/>
                </a:lnTo>
                <a:cubicBezTo>
                  <a:pt x="856" y="8488"/>
                  <a:pt x="380" y="8013"/>
                  <a:pt x="380" y="7411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36"/>
          <p:cNvSpPr/>
          <p:nvPr/>
        </p:nvSpPr>
        <p:spPr>
          <a:xfrm>
            <a:off x="6741194" y="3247742"/>
            <a:ext cx="69844" cy="78885"/>
          </a:xfrm>
          <a:custGeom>
            <a:rect b="b" l="l" r="r" t="t"/>
            <a:pathLst>
              <a:path extrusionOk="0" h="3010" w="3042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DC8E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36"/>
          <p:cNvSpPr/>
          <p:nvPr/>
        </p:nvSpPr>
        <p:spPr>
          <a:xfrm>
            <a:off x="6741194" y="3247742"/>
            <a:ext cx="69844" cy="78885"/>
          </a:xfrm>
          <a:custGeom>
            <a:rect b="b" l="l" r="r" t="t"/>
            <a:pathLst>
              <a:path extrusionOk="0" h="3010" w="3042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6"/>
          <p:cNvSpPr/>
          <p:nvPr/>
        </p:nvSpPr>
        <p:spPr>
          <a:xfrm>
            <a:off x="5695574" y="2175379"/>
            <a:ext cx="1177963" cy="746154"/>
          </a:xfrm>
          <a:custGeom>
            <a:rect b="b" l="l" r="r" t="t"/>
            <a:pathLst>
              <a:path extrusionOk="0" h="28471" w="51305">
                <a:moveTo>
                  <a:pt x="1" y="1"/>
                </a:moveTo>
                <a:lnTo>
                  <a:pt x="1" y="10610"/>
                </a:lnTo>
                <a:cubicBezTo>
                  <a:pt x="1" y="13175"/>
                  <a:pt x="1394" y="15613"/>
                  <a:pt x="3643" y="16912"/>
                </a:cubicBezTo>
                <a:lnTo>
                  <a:pt x="22011" y="27521"/>
                </a:lnTo>
                <a:cubicBezTo>
                  <a:pt x="23119" y="28154"/>
                  <a:pt x="24386" y="28471"/>
                  <a:pt x="25653" y="28471"/>
                </a:cubicBezTo>
                <a:cubicBezTo>
                  <a:pt x="26920" y="28471"/>
                  <a:pt x="28186" y="28154"/>
                  <a:pt x="29295" y="27521"/>
                </a:cubicBezTo>
                <a:lnTo>
                  <a:pt x="47663" y="16912"/>
                </a:lnTo>
                <a:cubicBezTo>
                  <a:pt x="49911" y="15613"/>
                  <a:pt x="51305" y="13207"/>
                  <a:pt x="51305" y="10610"/>
                </a:cubicBezTo>
                <a:lnTo>
                  <a:pt x="51305" y="1"/>
                </a:lnTo>
                <a:lnTo>
                  <a:pt x="48993" y="1"/>
                </a:lnTo>
                <a:lnTo>
                  <a:pt x="48993" y="10610"/>
                </a:lnTo>
                <a:cubicBezTo>
                  <a:pt x="48993" y="12383"/>
                  <a:pt x="48043" y="14030"/>
                  <a:pt x="46491" y="14917"/>
                </a:cubicBezTo>
                <a:lnTo>
                  <a:pt x="28155" y="25494"/>
                </a:lnTo>
                <a:cubicBezTo>
                  <a:pt x="27379" y="25937"/>
                  <a:pt x="26516" y="26159"/>
                  <a:pt x="25657" y="26159"/>
                </a:cubicBezTo>
                <a:cubicBezTo>
                  <a:pt x="24798" y="26159"/>
                  <a:pt x="23943" y="25937"/>
                  <a:pt x="23183" y="25494"/>
                </a:cubicBezTo>
                <a:lnTo>
                  <a:pt x="4815" y="14917"/>
                </a:lnTo>
                <a:cubicBezTo>
                  <a:pt x="3263" y="14030"/>
                  <a:pt x="2313" y="12383"/>
                  <a:pt x="2313" y="10610"/>
                </a:cubicBezTo>
                <a:lnTo>
                  <a:pt x="231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36"/>
          <p:cNvSpPr/>
          <p:nvPr/>
        </p:nvSpPr>
        <p:spPr>
          <a:xfrm>
            <a:off x="5787209" y="1544163"/>
            <a:ext cx="995454" cy="1261996"/>
          </a:xfrm>
          <a:custGeom>
            <a:rect b="b" l="l" r="r" t="t"/>
            <a:pathLst>
              <a:path extrusionOk="0" h="48154" w="43356">
                <a:moveTo>
                  <a:pt x="21662" y="0"/>
                </a:moveTo>
                <a:cubicBezTo>
                  <a:pt x="20601" y="0"/>
                  <a:pt x="19540" y="270"/>
                  <a:pt x="18590" y="808"/>
                </a:cubicBezTo>
                <a:lnTo>
                  <a:pt x="3040" y="9802"/>
                </a:lnTo>
                <a:cubicBezTo>
                  <a:pt x="1140" y="10879"/>
                  <a:pt x="0" y="12906"/>
                  <a:pt x="0" y="15091"/>
                </a:cubicBezTo>
                <a:lnTo>
                  <a:pt x="0" y="33047"/>
                </a:lnTo>
                <a:cubicBezTo>
                  <a:pt x="0" y="35232"/>
                  <a:pt x="1140" y="37259"/>
                  <a:pt x="3040" y="38367"/>
                </a:cubicBezTo>
                <a:lnTo>
                  <a:pt x="18590" y="47330"/>
                </a:lnTo>
                <a:cubicBezTo>
                  <a:pt x="19065" y="47615"/>
                  <a:pt x="19572" y="47805"/>
                  <a:pt x="20078" y="47963"/>
                </a:cubicBezTo>
                <a:cubicBezTo>
                  <a:pt x="20205" y="47995"/>
                  <a:pt x="20332" y="48026"/>
                  <a:pt x="20490" y="48058"/>
                </a:cubicBezTo>
                <a:cubicBezTo>
                  <a:pt x="20743" y="48090"/>
                  <a:pt x="20997" y="48121"/>
                  <a:pt x="21250" y="48153"/>
                </a:cubicBezTo>
                <a:lnTo>
                  <a:pt x="22074" y="48153"/>
                </a:lnTo>
                <a:cubicBezTo>
                  <a:pt x="22327" y="48121"/>
                  <a:pt x="22580" y="48090"/>
                  <a:pt x="22834" y="48058"/>
                </a:cubicBezTo>
                <a:cubicBezTo>
                  <a:pt x="22992" y="48026"/>
                  <a:pt x="23119" y="47995"/>
                  <a:pt x="23245" y="47963"/>
                </a:cubicBezTo>
                <a:cubicBezTo>
                  <a:pt x="23752" y="47805"/>
                  <a:pt x="24259" y="47615"/>
                  <a:pt x="24734" y="47330"/>
                </a:cubicBezTo>
                <a:lnTo>
                  <a:pt x="40283" y="38367"/>
                </a:lnTo>
                <a:cubicBezTo>
                  <a:pt x="42183" y="37259"/>
                  <a:pt x="43323" y="35232"/>
                  <a:pt x="43323" y="33047"/>
                </a:cubicBezTo>
                <a:lnTo>
                  <a:pt x="43323" y="15091"/>
                </a:lnTo>
                <a:cubicBezTo>
                  <a:pt x="43355" y="12906"/>
                  <a:pt x="42183" y="10879"/>
                  <a:pt x="40283" y="9802"/>
                </a:cubicBezTo>
                <a:lnTo>
                  <a:pt x="24734" y="808"/>
                </a:lnTo>
                <a:cubicBezTo>
                  <a:pt x="23784" y="270"/>
                  <a:pt x="22723" y="0"/>
                  <a:pt x="2166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154" name="Google Shape;2154;p36"/>
          <p:cNvGrpSpPr/>
          <p:nvPr/>
        </p:nvGrpSpPr>
        <p:grpSpPr>
          <a:xfrm>
            <a:off x="7366577" y="3397218"/>
            <a:ext cx="751869" cy="937123"/>
            <a:chOff x="6061840" y="2835441"/>
            <a:chExt cx="1070581" cy="1168920"/>
          </a:xfrm>
        </p:grpSpPr>
        <p:sp>
          <p:nvSpPr>
            <p:cNvPr id="2155" name="Google Shape;2155;p36"/>
            <p:cNvSpPr/>
            <p:nvPr/>
          </p:nvSpPr>
          <p:spPr>
            <a:xfrm>
              <a:off x="6092898" y="2835441"/>
              <a:ext cx="1008466" cy="569471"/>
            </a:xfrm>
            <a:custGeom>
              <a:rect b="b" l="l" r="r" t="t"/>
              <a:pathLst>
                <a:path extrusionOk="0" h="17419" w="30847">
                  <a:moveTo>
                    <a:pt x="15423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04" y="7791"/>
                  </a:lnTo>
                  <a:cubicBezTo>
                    <a:pt x="887" y="7981"/>
                    <a:pt x="570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0" y="17418"/>
                  </a:lnTo>
                  <a:lnTo>
                    <a:pt x="380" y="9913"/>
                  </a:lnTo>
                  <a:cubicBezTo>
                    <a:pt x="380" y="9596"/>
                    <a:pt x="507" y="9248"/>
                    <a:pt x="697" y="8899"/>
                  </a:cubicBezTo>
                  <a:cubicBezTo>
                    <a:pt x="887" y="8551"/>
                    <a:pt x="1141" y="8298"/>
                    <a:pt x="1394" y="8139"/>
                  </a:cubicBezTo>
                  <a:lnTo>
                    <a:pt x="14410" y="634"/>
                  </a:lnTo>
                  <a:cubicBezTo>
                    <a:pt x="14663" y="475"/>
                    <a:pt x="15043" y="380"/>
                    <a:pt x="15423" y="380"/>
                  </a:cubicBezTo>
                  <a:cubicBezTo>
                    <a:pt x="15803" y="380"/>
                    <a:pt x="16183" y="475"/>
                    <a:pt x="16437" y="634"/>
                  </a:cubicBezTo>
                  <a:lnTo>
                    <a:pt x="29453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66" y="9596"/>
                    <a:pt x="30466" y="9913"/>
                  </a:cubicBezTo>
                  <a:lnTo>
                    <a:pt x="30466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76" y="8298"/>
                    <a:pt x="29959" y="7981"/>
                    <a:pt x="29643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6"/>
            <p:cNvSpPr/>
            <p:nvPr/>
          </p:nvSpPr>
          <p:spPr>
            <a:xfrm>
              <a:off x="6061840" y="3404879"/>
              <a:ext cx="1070581" cy="599482"/>
            </a:xfrm>
            <a:custGeom>
              <a:rect b="b" l="l" r="r" t="t"/>
              <a:pathLst>
                <a:path extrusionOk="0" h="18337" w="32747">
                  <a:moveTo>
                    <a:pt x="0" y="0"/>
                  </a:moveTo>
                  <a:lnTo>
                    <a:pt x="0" y="7506"/>
                  </a:lnTo>
                  <a:cubicBezTo>
                    <a:pt x="0" y="8044"/>
                    <a:pt x="159" y="8646"/>
                    <a:pt x="475" y="9184"/>
                  </a:cubicBezTo>
                  <a:cubicBezTo>
                    <a:pt x="792" y="9723"/>
                    <a:pt x="1204" y="10166"/>
                    <a:pt x="1679" y="10419"/>
                  </a:cubicBezTo>
                  <a:lnTo>
                    <a:pt x="14695" y="17925"/>
                  </a:lnTo>
                  <a:cubicBezTo>
                    <a:pt x="15138" y="18210"/>
                    <a:pt x="15740" y="18336"/>
                    <a:pt x="16373" y="18336"/>
                  </a:cubicBezTo>
                  <a:cubicBezTo>
                    <a:pt x="17007" y="18336"/>
                    <a:pt x="17608" y="18210"/>
                    <a:pt x="18052" y="17925"/>
                  </a:cubicBezTo>
                  <a:lnTo>
                    <a:pt x="31068" y="10419"/>
                  </a:lnTo>
                  <a:cubicBezTo>
                    <a:pt x="31543" y="10134"/>
                    <a:pt x="31954" y="9691"/>
                    <a:pt x="32271" y="9152"/>
                  </a:cubicBezTo>
                  <a:cubicBezTo>
                    <a:pt x="32588" y="8646"/>
                    <a:pt x="32746" y="8044"/>
                    <a:pt x="32746" y="7506"/>
                  </a:cubicBezTo>
                  <a:lnTo>
                    <a:pt x="32746" y="0"/>
                  </a:lnTo>
                  <a:lnTo>
                    <a:pt x="30434" y="0"/>
                  </a:lnTo>
                  <a:lnTo>
                    <a:pt x="30434" y="7506"/>
                  </a:lnTo>
                  <a:cubicBezTo>
                    <a:pt x="30434" y="7601"/>
                    <a:pt x="30403" y="7791"/>
                    <a:pt x="30276" y="8012"/>
                  </a:cubicBezTo>
                  <a:cubicBezTo>
                    <a:pt x="30149" y="8234"/>
                    <a:pt x="29991" y="8361"/>
                    <a:pt x="29896" y="8424"/>
                  </a:cubicBezTo>
                  <a:lnTo>
                    <a:pt x="16912" y="15930"/>
                  </a:lnTo>
                  <a:cubicBezTo>
                    <a:pt x="16817" y="15961"/>
                    <a:pt x="16627" y="16025"/>
                    <a:pt x="16373" y="16025"/>
                  </a:cubicBezTo>
                  <a:cubicBezTo>
                    <a:pt x="16120" y="16025"/>
                    <a:pt x="15930" y="15961"/>
                    <a:pt x="15835" y="15930"/>
                  </a:cubicBezTo>
                  <a:lnTo>
                    <a:pt x="2851" y="8424"/>
                  </a:lnTo>
                  <a:cubicBezTo>
                    <a:pt x="2756" y="8361"/>
                    <a:pt x="2597" y="8234"/>
                    <a:pt x="2471" y="8012"/>
                  </a:cubicBezTo>
                  <a:cubicBezTo>
                    <a:pt x="2344" y="7791"/>
                    <a:pt x="2312" y="7601"/>
                    <a:pt x="2312" y="7506"/>
                  </a:cubicBezTo>
                  <a:lnTo>
                    <a:pt x="23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6"/>
            <p:cNvSpPr/>
            <p:nvPr/>
          </p:nvSpPr>
          <p:spPr>
            <a:xfrm>
              <a:off x="6200554" y="2962255"/>
              <a:ext cx="793120" cy="884757"/>
            </a:xfrm>
            <a:custGeom>
              <a:rect b="b" l="l" r="r" t="t"/>
              <a:pathLst>
                <a:path extrusionOk="0" h="27063" w="24260">
                  <a:moveTo>
                    <a:pt x="12130" y="1"/>
                  </a:moveTo>
                  <a:cubicBezTo>
                    <a:pt x="11616" y="1"/>
                    <a:pt x="11101" y="112"/>
                    <a:pt x="10705" y="333"/>
                  </a:cubicBezTo>
                  <a:lnTo>
                    <a:pt x="1394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335"/>
                    <a:pt x="159" y="19841"/>
                    <a:pt x="413" y="20285"/>
                  </a:cubicBezTo>
                  <a:cubicBezTo>
                    <a:pt x="666" y="20728"/>
                    <a:pt x="1014" y="21140"/>
                    <a:pt x="1394" y="21361"/>
                  </a:cubicBezTo>
                  <a:lnTo>
                    <a:pt x="10705" y="26713"/>
                  </a:lnTo>
                  <a:cubicBezTo>
                    <a:pt x="11102" y="26943"/>
                    <a:pt x="11610" y="27063"/>
                    <a:pt x="12119" y="27063"/>
                  </a:cubicBezTo>
                  <a:cubicBezTo>
                    <a:pt x="12381" y="27063"/>
                    <a:pt x="12643" y="27031"/>
                    <a:pt x="12890" y="26967"/>
                  </a:cubicBezTo>
                  <a:cubicBezTo>
                    <a:pt x="13017" y="26935"/>
                    <a:pt x="13112" y="26903"/>
                    <a:pt x="13239" y="26872"/>
                  </a:cubicBezTo>
                  <a:cubicBezTo>
                    <a:pt x="13334" y="26808"/>
                    <a:pt x="13460" y="26777"/>
                    <a:pt x="13555" y="26713"/>
                  </a:cubicBezTo>
                  <a:lnTo>
                    <a:pt x="22866" y="21361"/>
                  </a:lnTo>
                  <a:cubicBezTo>
                    <a:pt x="23246" y="21140"/>
                    <a:pt x="23594" y="20728"/>
                    <a:pt x="23848" y="20285"/>
                  </a:cubicBezTo>
                  <a:cubicBezTo>
                    <a:pt x="24101" y="19841"/>
                    <a:pt x="24260" y="19335"/>
                    <a:pt x="24260" y="18891"/>
                  </a:cubicBezTo>
                  <a:lnTo>
                    <a:pt x="24260" y="8155"/>
                  </a:lnTo>
                  <a:cubicBezTo>
                    <a:pt x="24260" y="7237"/>
                    <a:pt x="23626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6"/>
            <p:cNvSpPr/>
            <p:nvPr/>
          </p:nvSpPr>
          <p:spPr>
            <a:xfrm>
              <a:off x="6419038" y="3237134"/>
              <a:ext cx="13469" cy="365502"/>
            </a:xfrm>
            <a:custGeom>
              <a:rect b="b" l="l" r="r" t="t"/>
              <a:pathLst>
                <a:path extrusionOk="0" h="11180" w="412">
                  <a:moveTo>
                    <a:pt x="190" y="1"/>
                  </a:moveTo>
                  <a:cubicBezTo>
                    <a:pt x="64" y="1"/>
                    <a:pt x="0" y="96"/>
                    <a:pt x="0" y="222"/>
                  </a:cubicBezTo>
                  <a:lnTo>
                    <a:pt x="0" y="10990"/>
                  </a:lnTo>
                  <a:cubicBezTo>
                    <a:pt x="0" y="11085"/>
                    <a:pt x="95" y="11180"/>
                    <a:pt x="190" y="11180"/>
                  </a:cubicBezTo>
                  <a:cubicBezTo>
                    <a:pt x="317" y="11180"/>
                    <a:pt x="380" y="11117"/>
                    <a:pt x="412" y="10990"/>
                  </a:cubicBezTo>
                  <a:lnTo>
                    <a:pt x="412" y="222"/>
                  </a:lnTo>
                  <a:cubicBezTo>
                    <a:pt x="412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6"/>
            <p:cNvSpPr/>
            <p:nvPr/>
          </p:nvSpPr>
          <p:spPr>
            <a:xfrm>
              <a:off x="6375557" y="3237134"/>
              <a:ext cx="110795" cy="365502"/>
            </a:xfrm>
            <a:custGeom>
              <a:rect b="b" l="l" r="r" t="t"/>
              <a:pathLst>
                <a:path extrusionOk="0" h="11180" w="3389">
                  <a:moveTo>
                    <a:pt x="950" y="1"/>
                  </a:moveTo>
                  <a:cubicBezTo>
                    <a:pt x="443" y="1"/>
                    <a:pt x="0" y="444"/>
                    <a:pt x="0" y="951"/>
                  </a:cubicBezTo>
                  <a:lnTo>
                    <a:pt x="0" y="10230"/>
                  </a:lnTo>
                  <a:cubicBezTo>
                    <a:pt x="0" y="10768"/>
                    <a:pt x="443" y="11180"/>
                    <a:pt x="950" y="11180"/>
                  </a:cubicBezTo>
                  <a:lnTo>
                    <a:pt x="3167" y="11180"/>
                  </a:lnTo>
                  <a:cubicBezTo>
                    <a:pt x="3294" y="11180"/>
                    <a:pt x="3389" y="11117"/>
                    <a:pt x="3389" y="10990"/>
                  </a:cubicBezTo>
                  <a:cubicBezTo>
                    <a:pt x="3389" y="10895"/>
                    <a:pt x="3294" y="10800"/>
                    <a:pt x="3167" y="10800"/>
                  </a:cubicBezTo>
                  <a:lnTo>
                    <a:pt x="950" y="10800"/>
                  </a:lnTo>
                  <a:cubicBezTo>
                    <a:pt x="665" y="10800"/>
                    <a:pt x="412" y="10547"/>
                    <a:pt x="412" y="10262"/>
                  </a:cubicBezTo>
                  <a:lnTo>
                    <a:pt x="412" y="951"/>
                  </a:lnTo>
                  <a:cubicBezTo>
                    <a:pt x="412" y="666"/>
                    <a:pt x="665" y="413"/>
                    <a:pt x="950" y="413"/>
                  </a:cubicBezTo>
                  <a:lnTo>
                    <a:pt x="3167" y="413"/>
                  </a:lnTo>
                  <a:cubicBezTo>
                    <a:pt x="3294" y="413"/>
                    <a:pt x="3389" y="317"/>
                    <a:pt x="3389" y="222"/>
                  </a:cubicBezTo>
                  <a:cubicBezTo>
                    <a:pt x="3389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6"/>
            <p:cNvSpPr/>
            <p:nvPr/>
          </p:nvSpPr>
          <p:spPr>
            <a:xfrm>
              <a:off x="6450096" y="3237134"/>
              <a:ext cx="170851" cy="365502"/>
            </a:xfrm>
            <a:custGeom>
              <a:rect b="b" l="l" r="r" t="t"/>
              <a:pathLst>
                <a:path extrusionOk="0" h="11180" w="5226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7"/>
                    <a:pt x="95" y="413"/>
                    <a:pt x="222" y="413"/>
                  </a:cubicBezTo>
                  <a:lnTo>
                    <a:pt x="4276" y="413"/>
                  </a:lnTo>
                  <a:cubicBezTo>
                    <a:pt x="4592" y="413"/>
                    <a:pt x="4814" y="666"/>
                    <a:pt x="4814" y="951"/>
                  </a:cubicBezTo>
                  <a:lnTo>
                    <a:pt x="4814" y="10230"/>
                  </a:lnTo>
                  <a:cubicBezTo>
                    <a:pt x="4814" y="10547"/>
                    <a:pt x="4592" y="10768"/>
                    <a:pt x="4276" y="10768"/>
                  </a:cubicBezTo>
                  <a:lnTo>
                    <a:pt x="222" y="10768"/>
                  </a:lnTo>
                  <a:cubicBezTo>
                    <a:pt x="95" y="10768"/>
                    <a:pt x="0" y="10863"/>
                    <a:pt x="0" y="10990"/>
                  </a:cubicBezTo>
                  <a:cubicBezTo>
                    <a:pt x="0" y="11085"/>
                    <a:pt x="95" y="11180"/>
                    <a:pt x="222" y="11180"/>
                  </a:cubicBezTo>
                  <a:lnTo>
                    <a:pt x="4276" y="11180"/>
                  </a:lnTo>
                  <a:cubicBezTo>
                    <a:pt x="4814" y="11180"/>
                    <a:pt x="5226" y="10768"/>
                    <a:pt x="5226" y="10230"/>
                  </a:cubicBezTo>
                  <a:lnTo>
                    <a:pt x="5226" y="951"/>
                  </a:lnTo>
                  <a:cubicBezTo>
                    <a:pt x="5226" y="413"/>
                    <a:pt x="4814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6"/>
            <p:cNvSpPr/>
            <p:nvPr/>
          </p:nvSpPr>
          <p:spPr>
            <a:xfrm>
              <a:off x="6460427" y="3265086"/>
              <a:ext cx="13502" cy="310644"/>
            </a:xfrm>
            <a:custGeom>
              <a:rect b="b" l="l" r="r" t="t"/>
              <a:pathLst>
                <a:path extrusionOk="0" h="9502" w="413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280"/>
                  </a:lnTo>
                  <a:cubicBezTo>
                    <a:pt x="1" y="9407"/>
                    <a:pt x="96" y="9502"/>
                    <a:pt x="191" y="9502"/>
                  </a:cubicBezTo>
                  <a:cubicBezTo>
                    <a:pt x="318" y="9502"/>
                    <a:pt x="413" y="9407"/>
                    <a:pt x="413" y="9280"/>
                  </a:cubicBezTo>
                  <a:lnTo>
                    <a:pt x="413" y="191"/>
                  </a:lnTo>
                  <a:cubicBezTo>
                    <a:pt x="413" y="96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6"/>
            <p:cNvSpPr/>
            <p:nvPr/>
          </p:nvSpPr>
          <p:spPr>
            <a:xfrm>
              <a:off x="6607445" y="3295130"/>
              <a:ext cx="211259" cy="88041"/>
            </a:xfrm>
            <a:custGeom>
              <a:rect b="b" l="l" r="r" t="t"/>
              <a:pathLst>
                <a:path extrusionOk="0" h="2693" w="6462">
                  <a:moveTo>
                    <a:pt x="2883" y="412"/>
                  </a:moveTo>
                  <a:cubicBezTo>
                    <a:pt x="4846" y="412"/>
                    <a:pt x="6050" y="950"/>
                    <a:pt x="6050" y="1330"/>
                  </a:cubicBezTo>
                  <a:cubicBezTo>
                    <a:pt x="6050" y="1742"/>
                    <a:pt x="4846" y="2280"/>
                    <a:pt x="2883" y="2280"/>
                  </a:cubicBezTo>
                  <a:cubicBezTo>
                    <a:pt x="1933" y="2280"/>
                    <a:pt x="1046" y="2154"/>
                    <a:pt x="413" y="1900"/>
                  </a:cubicBezTo>
                  <a:lnTo>
                    <a:pt x="413" y="792"/>
                  </a:lnTo>
                  <a:cubicBezTo>
                    <a:pt x="1046" y="539"/>
                    <a:pt x="1933" y="412"/>
                    <a:pt x="2883" y="412"/>
                  </a:cubicBezTo>
                  <a:close/>
                  <a:moveTo>
                    <a:pt x="2883" y="0"/>
                  </a:moveTo>
                  <a:cubicBezTo>
                    <a:pt x="1806" y="0"/>
                    <a:pt x="793" y="159"/>
                    <a:pt x="128" y="444"/>
                  </a:cubicBezTo>
                  <a:cubicBezTo>
                    <a:pt x="64" y="475"/>
                    <a:pt x="1" y="570"/>
                    <a:pt x="1" y="634"/>
                  </a:cubicBezTo>
                  <a:lnTo>
                    <a:pt x="1" y="2027"/>
                  </a:lnTo>
                  <a:cubicBezTo>
                    <a:pt x="1" y="2122"/>
                    <a:pt x="64" y="2185"/>
                    <a:pt x="128" y="2217"/>
                  </a:cubicBezTo>
                  <a:cubicBezTo>
                    <a:pt x="793" y="2502"/>
                    <a:pt x="1806" y="2692"/>
                    <a:pt x="2883" y="2692"/>
                  </a:cubicBezTo>
                  <a:cubicBezTo>
                    <a:pt x="4625" y="2692"/>
                    <a:pt x="6461" y="2217"/>
                    <a:pt x="6461" y="1330"/>
                  </a:cubicBezTo>
                  <a:cubicBezTo>
                    <a:pt x="6461" y="475"/>
                    <a:pt x="4625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6"/>
            <p:cNvSpPr/>
            <p:nvPr/>
          </p:nvSpPr>
          <p:spPr>
            <a:xfrm>
              <a:off x="6607445" y="3393469"/>
              <a:ext cx="211259" cy="50771"/>
            </a:xfrm>
            <a:custGeom>
              <a:rect b="b" l="l" r="r" t="t"/>
              <a:pathLst>
                <a:path extrusionOk="0" h="1553" w="6462">
                  <a:moveTo>
                    <a:pt x="6240" y="1"/>
                  </a:moveTo>
                  <a:cubicBezTo>
                    <a:pt x="6145" y="1"/>
                    <a:pt x="6050" y="96"/>
                    <a:pt x="6050" y="191"/>
                  </a:cubicBezTo>
                  <a:cubicBezTo>
                    <a:pt x="6050" y="413"/>
                    <a:pt x="5638" y="729"/>
                    <a:pt x="4751" y="951"/>
                  </a:cubicBezTo>
                  <a:cubicBezTo>
                    <a:pt x="4213" y="1078"/>
                    <a:pt x="3548" y="1141"/>
                    <a:pt x="2883" y="1141"/>
                  </a:cubicBezTo>
                  <a:cubicBezTo>
                    <a:pt x="2186" y="1141"/>
                    <a:pt x="1553" y="1078"/>
                    <a:pt x="983" y="951"/>
                  </a:cubicBezTo>
                  <a:cubicBezTo>
                    <a:pt x="729" y="888"/>
                    <a:pt x="476" y="793"/>
                    <a:pt x="286" y="729"/>
                  </a:cubicBezTo>
                  <a:cubicBezTo>
                    <a:pt x="259" y="712"/>
                    <a:pt x="230" y="704"/>
                    <a:pt x="202" y="704"/>
                  </a:cubicBezTo>
                  <a:cubicBezTo>
                    <a:pt x="128" y="704"/>
                    <a:pt x="55" y="756"/>
                    <a:pt x="33" y="824"/>
                  </a:cubicBezTo>
                  <a:cubicBezTo>
                    <a:pt x="1" y="919"/>
                    <a:pt x="33" y="1046"/>
                    <a:pt x="128" y="1078"/>
                  </a:cubicBezTo>
                  <a:cubicBezTo>
                    <a:pt x="349" y="1173"/>
                    <a:pt x="603" y="1268"/>
                    <a:pt x="919" y="1331"/>
                  </a:cubicBezTo>
                  <a:cubicBezTo>
                    <a:pt x="1489" y="1489"/>
                    <a:pt x="2154" y="1553"/>
                    <a:pt x="2883" y="1553"/>
                  </a:cubicBezTo>
                  <a:cubicBezTo>
                    <a:pt x="3611" y="1553"/>
                    <a:pt x="4276" y="1489"/>
                    <a:pt x="4878" y="1331"/>
                  </a:cubicBezTo>
                  <a:cubicBezTo>
                    <a:pt x="5891" y="1109"/>
                    <a:pt x="6461" y="698"/>
                    <a:pt x="6461" y="191"/>
                  </a:cubicBezTo>
                  <a:cubicBezTo>
                    <a:pt x="6461" y="96"/>
                    <a:pt x="6366" y="1"/>
                    <a:pt x="6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6"/>
            <p:cNvSpPr/>
            <p:nvPr/>
          </p:nvSpPr>
          <p:spPr>
            <a:xfrm>
              <a:off x="6606432" y="3454571"/>
              <a:ext cx="212272" cy="50771"/>
            </a:xfrm>
            <a:custGeom>
              <a:rect b="b" l="l" r="r" t="t"/>
              <a:pathLst>
                <a:path extrusionOk="0" h="1553" w="6493">
                  <a:moveTo>
                    <a:pt x="6271" y="0"/>
                  </a:moveTo>
                  <a:cubicBezTo>
                    <a:pt x="6176" y="0"/>
                    <a:pt x="6081" y="95"/>
                    <a:pt x="6081" y="222"/>
                  </a:cubicBezTo>
                  <a:cubicBezTo>
                    <a:pt x="6081" y="444"/>
                    <a:pt x="5669" y="729"/>
                    <a:pt x="4782" y="950"/>
                  </a:cubicBezTo>
                  <a:cubicBezTo>
                    <a:pt x="4244" y="1077"/>
                    <a:pt x="3579" y="1140"/>
                    <a:pt x="2914" y="1140"/>
                  </a:cubicBezTo>
                  <a:cubicBezTo>
                    <a:pt x="2217" y="1140"/>
                    <a:pt x="1584" y="1077"/>
                    <a:pt x="1014" y="950"/>
                  </a:cubicBezTo>
                  <a:cubicBezTo>
                    <a:pt x="760" y="887"/>
                    <a:pt x="539" y="824"/>
                    <a:pt x="317" y="729"/>
                  </a:cubicBezTo>
                  <a:cubicBezTo>
                    <a:pt x="290" y="711"/>
                    <a:pt x="261" y="703"/>
                    <a:pt x="233" y="703"/>
                  </a:cubicBezTo>
                  <a:cubicBezTo>
                    <a:pt x="159" y="703"/>
                    <a:pt x="86" y="755"/>
                    <a:pt x="64" y="824"/>
                  </a:cubicBezTo>
                  <a:cubicBezTo>
                    <a:pt x="0" y="919"/>
                    <a:pt x="64" y="1045"/>
                    <a:pt x="159" y="1109"/>
                  </a:cubicBezTo>
                  <a:cubicBezTo>
                    <a:pt x="380" y="1204"/>
                    <a:pt x="634" y="1267"/>
                    <a:pt x="950" y="1362"/>
                  </a:cubicBezTo>
                  <a:cubicBezTo>
                    <a:pt x="1520" y="1489"/>
                    <a:pt x="2185" y="1552"/>
                    <a:pt x="2914" y="1552"/>
                  </a:cubicBezTo>
                  <a:cubicBezTo>
                    <a:pt x="3642" y="1552"/>
                    <a:pt x="4307" y="1489"/>
                    <a:pt x="4909" y="1362"/>
                  </a:cubicBezTo>
                  <a:cubicBezTo>
                    <a:pt x="5922" y="1109"/>
                    <a:pt x="6492" y="697"/>
                    <a:pt x="6492" y="222"/>
                  </a:cubicBezTo>
                  <a:cubicBezTo>
                    <a:pt x="6492" y="95"/>
                    <a:pt x="63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6"/>
            <p:cNvSpPr/>
            <p:nvPr/>
          </p:nvSpPr>
          <p:spPr>
            <a:xfrm>
              <a:off x="6607445" y="3516687"/>
              <a:ext cx="211259" cy="50771"/>
            </a:xfrm>
            <a:custGeom>
              <a:rect b="b" l="l" r="r" t="t"/>
              <a:pathLst>
                <a:path extrusionOk="0" h="1553" w="6462">
                  <a:moveTo>
                    <a:pt x="6240" y="0"/>
                  </a:moveTo>
                  <a:cubicBezTo>
                    <a:pt x="6145" y="0"/>
                    <a:pt x="6050" y="95"/>
                    <a:pt x="6050" y="190"/>
                  </a:cubicBezTo>
                  <a:cubicBezTo>
                    <a:pt x="6050" y="570"/>
                    <a:pt x="4846" y="1140"/>
                    <a:pt x="2883" y="1140"/>
                  </a:cubicBezTo>
                  <a:cubicBezTo>
                    <a:pt x="1869" y="1140"/>
                    <a:pt x="919" y="982"/>
                    <a:pt x="318" y="697"/>
                  </a:cubicBezTo>
                  <a:cubicBezTo>
                    <a:pt x="286" y="689"/>
                    <a:pt x="256" y="685"/>
                    <a:pt x="229" y="685"/>
                  </a:cubicBezTo>
                  <a:cubicBezTo>
                    <a:pt x="145" y="685"/>
                    <a:pt x="80" y="721"/>
                    <a:pt x="33" y="792"/>
                  </a:cubicBezTo>
                  <a:cubicBezTo>
                    <a:pt x="1" y="919"/>
                    <a:pt x="33" y="1014"/>
                    <a:pt x="128" y="1077"/>
                  </a:cubicBezTo>
                  <a:cubicBezTo>
                    <a:pt x="793" y="1362"/>
                    <a:pt x="1806" y="1552"/>
                    <a:pt x="2883" y="1552"/>
                  </a:cubicBezTo>
                  <a:cubicBezTo>
                    <a:pt x="4625" y="1552"/>
                    <a:pt x="6461" y="1077"/>
                    <a:pt x="6461" y="190"/>
                  </a:cubicBezTo>
                  <a:cubicBezTo>
                    <a:pt x="6461" y="64"/>
                    <a:pt x="6366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6"/>
            <p:cNvSpPr/>
            <p:nvPr/>
          </p:nvSpPr>
          <p:spPr>
            <a:xfrm>
              <a:off x="6805202" y="3332399"/>
              <a:ext cx="13502" cy="196743"/>
            </a:xfrm>
            <a:custGeom>
              <a:rect b="b" l="l" r="r" t="t"/>
              <a:pathLst>
                <a:path extrusionOk="0" h="6018" w="413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5827"/>
                  </a:lnTo>
                  <a:cubicBezTo>
                    <a:pt x="1" y="5954"/>
                    <a:pt x="96" y="6017"/>
                    <a:pt x="191" y="6017"/>
                  </a:cubicBezTo>
                  <a:cubicBezTo>
                    <a:pt x="317" y="6017"/>
                    <a:pt x="412" y="5954"/>
                    <a:pt x="412" y="5827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7" name="Google Shape;2167;p36"/>
          <p:cNvGrpSpPr/>
          <p:nvPr/>
        </p:nvGrpSpPr>
        <p:grpSpPr>
          <a:xfrm>
            <a:off x="6409615" y="3372319"/>
            <a:ext cx="752581" cy="937123"/>
            <a:chOff x="4710724" y="2804383"/>
            <a:chExt cx="1071595" cy="1168920"/>
          </a:xfrm>
        </p:grpSpPr>
        <p:sp>
          <p:nvSpPr>
            <p:cNvPr id="2168" name="Google Shape;2168;p36"/>
            <p:cNvSpPr/>
            <p:nvPr/>
          </p:nvSpPr>
          <p:spPr>
            <a:xfrm>
              <a:off x="4742796" y="3404879"/>
              <a:ext cx="1008466" cy="568424"/>
            </a:xfrm>
            <a:custGeom>
              <a:rect b="b" l="l" r="r" t="t"/>
              <a:pathLst>
                <a:path extrusionOk="0" h="17387" w="30847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571" y="9089"/>
                    <a:pt x="888" y="9406"/>
                    <a:pt x="1204" y="9596"/>
                  </a:cubicBezTo>
                  <a:lnTo>
                    <a:pt x="14220" y="17101"/>
                  </a:lnTo>
                  <a:cubicBezTo>
                    <a:pt x="14537" y="17291"/>
                    <a:pt x="14949" y="17386"/>
                    <a:pt x="15424" y="17386"/>
                  </a:cubicBezTo>
                  <a:cubicBezTo>
                    <a:pt x="15867" y="17386"/>
                    <a:pt x="16311" y="17291"/>
                    <a:pt x="16627" y="17101"/>
                  </a:cubicBezTo>
                  <a:lnTo>
                    <a:pt x="29612" y="9596"/>
                  </a:lnTo>
                  <a:cubicBezTo>
                    <a:pt x="29960" y="9406"/>
                    <a:pt x="30245" y="9089"/>
                    <a:pt x="30467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791"/>
                    <a:pt x="30340" y="8139"/>
                    <a:pt x="30150" y="8487"/>
                  </a:cubicBezTo>
                  <a:cubicBezTo>
                    <a:pt x="29960" y="8836"/>
                    <a:pt x="29707" y="9089"/>
                    <a:pt x="29422" y="9247"/>
                  </a:cubicBezTo>
                  <a:lnTo>
                    <a:pt x="16437" y="16753"/>
                  </a:lnTo>
                  <a:cubicBezTo>
                    <a:pt x="16152" y="16911"/>
                    <a:pt x="15804" y="17006"/>
                    <a:pt x="15424" y="17006"/>
                  </a:cubicBezTo>
                  <a:cubicBezTo>
                    <a:pt x="15012" y="17006"/>
                    <a:pt x="14664" y="16911"/>
                    <a:pt x="14410" y="16753"/>
                  </a:cubicBezTo>
                  <a:lnTo>
                    <a:pt x="1394" y="9247"/>
                  </a:lnTo>
                  <a:cubicBezTo>
                    <a:pt x="1141" y="9089"/>
                    <a:pt x="888" y="8836"/>
                    <a:pt x="666" y="8487"/>
                  </a:cubicBezTo>
                  <a:cubicBezTo>
                    <a:pt x="476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6"/>
            <p:cNvSpPr/>
            <p:nvPr/>
          </p:nvSpPr>
          <p:spPr>
            <a:xfrm>
              <a:off x="4710724" y="2804383"/>
              <a:ext cx="1071595" cy="600529"/>
            </a:xfrm>
            <a:custGeom>
              <a:rect b="b" l="l" r="r" t="t"/>
              <a:pathLst>
                <a:path extrusionOk="0" h="18369" w="32778">
                  <a:moveTo>
                    <a:pt x="16405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710" y="7917"/>
                  </a:lnTo>
                  <a:cubicBezTo>
                    <a:pt x="1235" y="8202"/>
                    <a:pt x="792" y="8646"/>
                    <a:pt x="507" y="9184"/>
                  </a:cubicBezTo>
                  <a:cubicBezTo>
                    <a:pt x="190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75" y="10546"/>
                    <a:pt x="2502" y="10324"/>
                  </a:cubicBezTo>
                  <a:cubicBezTo>
                    <a:pt x="2629" y="10103"/>
                    <a:pt x="2787" y="9976"/>
                    <a:pt x="2850" y="9913"/>
                  </a:cubicBezTo>
                  <a:lnTo>
                    <a:pt x="15866" y="2407"/>
                  </a:lnTo>
                  <a:cubicBezTo>
                    <a:pt x="15961" y="2375"/>
                    <a:pt x="16151" y="2312"/>
                    <a:pt x="16405" y="2312"/>
                  </a:cubicBezTo>
                  <a:cubicBezTo>
                    <a:pt x="16658" y="2312"/>
                    <a:pt x="16848" y="2375"/>
                    <a:pt x="16943" y="2407"/>
                  </a:cubicBezTo>
                  <a:lnTo>
                    <a:pt x="29927" y="9913"/>
                  </a:lnTo>
                  <a:cubicBezTo>
                    <a:pt x="30022" y="9976"/>
                    <a:pt x="30181" y="10103"/>
                    <a:pt x="30308" y="10324"/>
                  </a:cubicBezTo>
                  <a:cubicBezTo>
                    <a:pt x="30434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619" y="9723"/>
                    <a:pt x="32303" y="9184"/>
                  </a:cubicBezTo>
                  <a:cubicBezTo>
                    <a:pt x="31986" y="8646"/>
                    <a:pt x="31543" y="8202"/>
                    <a:pt x="31099" y="7917"/>
                  </a:cubicBezTo>
                  <a:lnTo>
                    <a:pt x="18083" y="412"/>
                  </a:lnTo>
                  <a:cubicBezTo>
                    <a:pt x="17608" y="159"/>
                    <a:pt x="17006" y="0"/>
                    <a:pt x="164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6"/>
            <p:cNvSpPr/>
            <p:nvPr/>
          </p:nvSpPr>
          <p:spPr>
            <a:xfrm>
              <a:off x="4849439" y="2962255"/>
              <a:ext cx="794166" cy="884201"/>
            </a:xfrm>
            <a:custGeom>
              <a:rect b="b" l="l" r="r" t="t"/>
              <a:pathLst>
                <a:path extrusionOk="0" h="27046" w="24292">
                  <a:moveTo>
                    <a:pt x="12162" y="1"/>
                  </a:moveTo>
                  <a:cubicBezTo>
                    <a:pt x="11647" y="1"/>
                    <a:pt x="11133" y="112"/>
                    <a:pt x="10737" y="333"/>
                  </a:cubicBezTo>
                  <a:lnTo>
                    <a:pt x="1426" y="5685"/>
                  </a:lnTo>
                  <a:cubicBezTo>
                    <a:pt x="951" y="5970"/>
                    <a:pt x="508" y="6509"/>
                    <a:pt x="254" y="7110"/>
                  </a:cubicBezTo>
                  <a:cubicBezTo>
                    <a:pt x="254" y="7142"/>
                    <a:pt x="223" y="7174"/>
                    <a:pt x="223" y="7205"/>
                  </a:cubicBezTo>
                  <a:cubicBezTo>
                    <a:pt x="96" y="7522"/>
                    <a:pt x="1" y="7839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10737" y="26713"/>
                  </a:lnTo>
                  <a:cubicBezTo>
                    <a:pt x="11133" y="26935"/>
                    <a:pt x="11647" y="27046"/>
                    <a:pt x="12158" y="27046"/>
                  </a:cubicBezTo>
                  <a:cubicBezTo>
                    <a:pt x="12668" y="27046"/>
                    <a:pt x="13175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87" y="333"/>
                  </a:lnTo>
                  <a:cubicBezTo>
                    <a:pt x="13191" y="112"/>
                    <a:pt x="12676" y="1"/>
                    <a:pt x="12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6"/>
            <p:cNvSpPr/>
            <p:nvPr/>
          </p:nvSpPr>
          <p:spPr>
            <a:xfrm>
              <a:off x="5095875" y="3147066"/>
              <a:ext cx="302340" cy="483522"/>
            </a:xfrm>
            <a:custGeom>
              <a:rect b="b" l="l" r="r" t="t"/>
              <a:pathLst>
                <a:path extrusionOk="0" h="14790" w="9248">
                  <a:moveTo>
                    <a:pt x="7601" y="412"/>
                  </a:moveTo>
                  <a:cubicBezTo>
                    <a:pt x="8266" y="412"/>
                    <a:pt x="8836" y="982"/>
                    <a:pt x="8836" y="1679"/>
                  </a:cubicBezTo>
                  <a:lnTo>
                    <a:pt x="8836" y="13112"/>
                  </a:lnTo>
                  <a:cubicBezTo>
                    <a:pt x="8836" y="13808"/>
                    <a:pt x="8266" y="14378"/>
                    <a:pt x="7601" y="14378"/>
                  </a:cubicBezTo>
                  <a:lnTo>
                    <a:pt x="1647" y="14378"/>
                  </a:lnTo>
                  <a:cubicBezTo>
                    <a:pt x="950" y="14378"/>
                    <a:pt x="380" y="13808"/>
                    <a:pt x="380" y="13112"/>
                  </a:cubicBezTo>
                  <a:lnTo>
                    <a:pt x="380" y="1679"/>
                  </a:lnTo>
                  <a:cubicBezTo>
                    <a:pt x="380" y="982"/>
                    <a:pt x="950" y="412"/>
                    <a:pt x="1647" y="412"/>
                  </a:cubicBezTo>
                  <a:close/>
                  <a:moveTo>
                    <a:pt x="1647" y="1"/>
                  </a:moveTo>
                  <a:cubicBezTo>
                    <a:pt x="728" y="1"/>
                    <a:pt x="0" y="761"/>
                    <a:pt x="0" y="1679"/>
                  </a:cubicBezTo>
                  <a:lnTo>
                    <a:pt x="0" y="13112"/>
                  </a:lnTo>
                  <a:cubicBezTo>
                    <a:pt x="0" y="14030"/>
                    <a:pt x="728" y="14790"/>
                    <a:pt x="1647" y="14790"/>
                  </a:cubicBezTo>
                  <a:lnTo>
                    <a:pt x="7601" y="14790"/>
                  </a:lnTo>
                  <a:cubicBezTo>
                    <a:pt x="8519" y="14790"/>
                    <a:pt x="9247" y="14030"/>
                    <a:pt x="9247" y="13112"/>
                  </a:cubicBezTo>
                  <a:lnTo>
                    <a:pt x="9247" y="1679"/>
                  </a:lnTo>
                  <a:cubicBezTo>
                    <a:pt x="9247" y="761"/>
                    <a:pt x="8519" y="1"/>
                    <a:pt x="7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6"/>
            <p:cNvSpPr/>
            <p:nvPr/>
          </p:nvSpPr>
          <p:spPr>
            <a:xfrm>
              <a:off x="5094829" y="3204016"/>
              <a:ext cx="303386" cy="13502"/>
            </a:xfrm>
            <a:custGeom>
              <a:rect b="b" l="l" r="r" t="t"/>
              <a:pathLst>
                <a:path extrusionOk="0" h="413" w="928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222"/>
                  </a:cubicBezTo>
                  <a:cubicBezTo>
                    <a:pt x="9279" y="95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6"/>
            <p:cNvSpPr/>
            <p:nvPr/>
          </p:nvSpPr>
          <p:spPr>
            <a:xfrm>
              <a:off x="5094829" y="3557062"/>
              <a:ext cx="303386" cy="13502"/>
            </a:xfrm>
            <a:custGeom>
              <a:rect b="b" l="l" r="r" t="t"/>
              <a:pathLst>
                <a:path extrusionOk="0" h="413" w="9280">
                  <a:moveTo>
                    <a:pt x="222" y="0"/>
                  </a:moveTo>
                  <a:cubicBezTo>
                    <a:pt x="95" y="0"/>
                    <a:pt x="0" y="96"/>
                    <a:pt x="0" y="191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191"/>
                  </a:cubicBezTo>
                  <a:cubicBezTo>
                    <a:pt x="9279" y="96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6"/>
            <p:cNvSpPr/>
            <p:nvPr/>
          </p:nvSpPr>
          <p:spPr>
            <a:xfrm>
              <a:off x="5207683" y="3585014"/>
              <a:ext cx="78724" cy="13502"/>
            </a:xfrm>
            <a:custGeom>
              <a:rect b="b" l="l" r="r" t="t"/>
              <a:pathLst>
                <a:path extrusionOk="0" h="413" w="2408"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190" y="412"/>
                  </a:cubicBezTo>
                  <a:lnTo>
                    <a:pt x="2186" y="412"/>
                  </a:lnTo>
                  <a:cubicBezTo>
                    <a:pt x="2312" y="412"/>
                    <a:pt x="2407" y="317"/>
                    <a:pt x="2407" y="222"/>
                  </a:cubicBezTo>
                  <a:cubicBezTo>
                    <a:pt x="2407" y="96"/>
                    <a:pt x="2312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6"/>
            <p:cNvSpPr/>
            <p:nvPr/>
          </p:nvSpPr>
          <p:spPr>
            <a:xfrm>
              <a:off x="5156944" y="3175018"/>
              <a:ext cx="17621" cy="16608"/>
            </a:xfrm>
            <a:custGeom>
              <a:rect b="b" l="l" r="r" t="t"/>
              <a:pathLst>
                <a:path extrusionOk="0" h="508" w="539">
                  <a:moveTo>
                    <a:pt x="254" y="1"/>
                  </a:moveTo>
                  <a:cubicBezTo>
                    <a:pt x="127" y="1"/>
                    <a:pt x="1" y="96"/>
                    <a:pt x="1" y="254"/>
                  </a:cubicBezTo>
                  <a:cubicBezTo>
                    <a:pt x="1" y="381"/>
                    <a:pt x="127" y="507"/>
                    <a:pt x="254" y="507"/>
                  </a:cubicBezTo>
                  <a:cubicBezTo>
                    <a:pt x="412" y="507"/>
                    <a:pt x="539" y="381"/>
                    <a:pt x="539" y="254"/>
                  </a:cubicBezTo>
                  <a:cubicBezTo>
                    <a:pt x="539" y="96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6"/>
            <p:cNvSpPr/>
            <p:nvPr/>
          </p:nvSpPr>
          <p:spPr>
            <a:xfrm>
              <a:off x="5137264" y="3279601"/>
              <a:ext cx="218517" cy="218484"/>
            </a:xfrm>
            <a:custGeom>
              <a:rect b="b" l="l" r="r" t="t"/>
              <a:pathLst>
                <a:path extrusionOk="0" h="6683" w="6684">
                  <a:moveTo>
                    <a:pt x="3358" y="412"/>
                  </a:moveTo>
                  <a:cubicBezTo>
                    <a:pt x="4973" y="412"/>
                    <a:pt x="6271" y="1710"/>
                    <a:pt x="6271" y="3325"/>
                  </a:cubicBezTo>
                  <a:cubicBezTo>
                    <a:pt x="6271" y="4941"/>
                    <a:pt x="4973" y="6271"/>
                    <a:pt x="3358" y="6271"/>
                  </a:cubicBezTo>
                  <a:cubicBezTo>
                    <a:pt x="1743" y="6271"/>
                    <a:pt x="413" y="4941"/>
                    <a:pt x="413" y="3325"/>
                  </a:cubicBezTo>
                  <a:cubicBezTo>
                    <a:pt x="413" y="1710"/>
                    <a:pt x="1743" y="412"/>
                    <a:pt x="3358" y="412"/>
                  </a:cubicBezTo>
                  <a:close/>
                  <a:moveTo>
                    <a:pt x="3358" y="0"/>
                  </a:moveTo>
                  <a:cubicBezTo>
                    <a:pt x="1521" y="0"/>
                    <a:pt x="1" y="1489"/>
                    <a:pt x="1" y="3325"/>
                  </a:cubicBezTo>
                  <a:cubicBezTo>
                    <a:pt x="1" y="5194"/>
                    <a:pt x="1521" y="6682"/>
                    <a:pt x="3358" y="6682"/>
                  </a:cubicBezTo>
                  <a:cubicBezTo>
                    <a:pt x="5195" y="6682"/>
                    <a:pt x="6683" y="5162"/>
                    <a:pt x="6683" y="3325"/>
                  </a:cubicBezTo>
                  <a:cubicBezTo>
                    <a:pt x="6683" y="1489"/>
                    <a:pt x="5195" y="0"/>
                    <a:pt x="3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6"/>
            <p:cNvSpPr/>
            <p:nvPr/>
          </p:nvSpPr>
          <p:spPr>
            <a:xfrm>
              <a:off x="5202518" y="3330340"/>
              <a:ext cx="86995" cy="101478"/>
            </a:xfrm>
            <a:custGeom>
              <a:rect b="b" l="l" r="r" t="t"/>
              <a:pathLst>
                <a:path extrusionOk="0" h="3104" w="2661">
                  <a:moveTo>
                    <a:pt x="1330" y="412"/>
                  </a:moveTo>
                  <a:cubicBezTo>
                    <a:pt x="1868" y="412"/>
                    <a:pt x="2249" y="823"/>
                    <a:pt x="2249" y="1393"/>
                  </a:cubicBezTo>
                  <a:cubicBezTo>
                    <a:pt x="2249" y="2090"/>
                    <a:pt x="1710" y="2692"/>
                    <a:pt x="1330" y="2692"/>
                  </a:cubicBezTo>
                  <a:cubicBezTo>
                    <a:pt x="855" y="2692"/>
                    <a:pt x="380" y="2027"/>
                    <a:pt x="380" y="1393"/>
                  </a:cubicBezTo>
                  <a:cubicBezTo>
                    <a:pt x="380" y="823"/>
                    <a:pt x="760" y="412"/>
                    <a:pt x="1330" y="412"/>
                  </a:cubicBezTo>
                  <a:close/>
                  <a:moveTo>
                    <a:pt x="1330" y="0"/>
                  </a:moveTo>
                  <a:cubicBezTo>
                    <a:pt x="538" y="0"/>
                    <a:pt x="0" y="602"/>
                    <a:pt x="0" y="1393"/>
                  </a:cubicBezTo>
                  <a:cubicBezTo>
                    <a:pt x="0" y="2280"/>
                    <a:pt x="633" y="3104"/>
                    <a:pt x="1330" y="3104"/>
                  </a:cubicBezTo>
                  <a:cubicBezTo>
                    <a:pt x="1995" y="3104"/>
                    <a:pt x="2660" y="2248"/>
                    <a:pt x="2660" y="1393"/>
                  </a:cubicBezTo>
                  <a:cubicBezTo>
                    <a:pt x="2660" y="602"/>
                    <a:pt x="209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6"/>
            <p:cNvSpPr/>
            <p:nvPr/>
          </p:nvSpPr>
          <p:spPr>
            <a:xfrm>
              <a:off x="5174533" y="3401381"/>
              <a:ext cx="51818" cy="81175"/>
            </a:xfrm>
            <a:custGeom>
              <a:rect b="b" l="l" r="r" t="t"/>
              <a:pathLst>
                <a:path extrusionOk="0" h="2483" w="1585">
                  <a:moveTo>
                    <a:pt x="1352" y="1"/>
                  </a:moveTo>
                  <a:cubicBezTo>
                    <a:pt x="1326" y="1"/>
                    <a:pt x="1298" y="5"/>
                    <a:pt x="1268" y="12"/>
                  </a:cubicBezTo>
                  <a:cubicBezTo>
                    <a:pt x="1046" y="107"/>
                    <a:pt x="824" y="234"/>
                    <a:pt x="603" y="392"/>
                  </a:cubicBezTo>
                  <a:cubicBezTo>
                    <a:pt x="191" y="709"/>
                    <a:pt x="1" y="1279"/>
                    <a:pt x="128" y="1786"/>
                  </a:cubicBezTo>
                  <a:lnTo>
                    <a:pt x="128" y="1849"/>
                  </a:lnTo>
                  <a:cubicBezTo>
                    <a:pt x="159" y="2039"/>
                    <a:pt x="254" y="2229"/>
                    <a:pt x="413" y="2387"/>
                  </a:cubicBezTo>
                  <a:cubicBezTo>
                    <a:pt x="444" y="2451"/>
                    <a:pt x="508" y="2482"/>
                    <a:pt x="571" y="2482"/>
                  </a:cubicBezTo>
                  <a:cubicBezTo>
                    <a:pt x="698" y="2482"/>
                    <a:pt x="761" y="2387"/>
                    <a:pt x="761" y="2292"/>
                  </a:cubicBezTo>
                  <a:cubicBezTo>
                    <a:pt x="761" y="2229"/>
                    <a:pt x="761" y="2197"/>
                    <a:pt x="729" y="2166"/>
                  </a:cubicBezTo>
                  <a:cubicBezTo>
                    <a:pt x="634" y="2039"/>
                    <a:pt x="539" y="1912"/>
                    <a:pt x="508" y="1754"/>
                  </a:cubicBezTo>
                  <a:lnTo>
                    <a:pt x="508" y="1691"/>
                  </a:lnTo>
                  <a:cubicBezTo>
                    <a:pt x="413" y="1342"/>
                    <a:pt x="539" y="931"/>
                    <a:pt x="856" y="709"/>
                  </a:cubicBezTo>
                  <a:cubicBezTo>
                    <a:pt x="1046" y="582"/>
                    <a:pt x="1236" y="456"/>
                    <a:pt x="1426" y="392"/>
                  </a:cubicBezTo>
                  <a:cubicBezTo>
                    <a:pt x="1521" y="361"/>
                    <a:pt x="1584" y="234"/>
                    <a:pt x="1553" y="139"/>
                  </a:cubicBezTo>
                  <a:cubicBezTo>
                    <a:pt x="1504" y="42"/>
                    <a:pt x="1437" y="1"/>
                    <a:pt x="1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6"/>
            <p:cNvSpPr/>
            <p:nvPr/>
          </p:nvSpPr>
          <p:spPr>
            <a:xfrm>
              <a:off x="5265647" y="3400531"/>
              <a:ext cx="52831" cy="82025"/>
            </a:xfrm>
            <a:custGeom>
              <a:rect b="b" l="l" r="r" t="t"/>
              <a:pathLst>
                <a:path extrusionOk="0" h="2509" w="1616">
                  <a:moveTo>
                    <a:pt x="235" y="0"/>
                  </a:moveTo>
                  <a:cubicBezTo>
                    <a:pt x="120" y="0"/>
                    <a:pt x="1" y="86"/>
                    <a:pt x="1" y="197"/>
                  </a:cubicBezTo>
                  <a:cubicBezTo>
                    <a:pt x="1" y="292"/>
                    <a:pt x="64" y="387"/>
                    <a:pt x="128" y="418"/>
                  </a:cubicBezTo>
                  <a:cubicBezTo>
                    <a:pt x="349" y="482"/>
                    <a:pt x="539" y="608"/>
                    <a:pt x="698" y="735"/>
                  </a:cubicBezTo>
                  <a:lnTo>
                    <a:pt x="793" y="798"/>
                  </a:lnTo>
                  <a:cubicBezTo>
                    <a:pt x="1046" y="988"/>
                    <a:pt x="1173" y="1337"/>
                    <a:pt x="1141" y="1653"/>
                  </a:cubicBezTo>
                  <a:cubicBezTo>
                    <a:pt x="1141" y="1843"/>
                    <a:pt x="1046" y="2002"/>
                    <a:pt x="919" y="2160"/>
                  </a:cubicBezTo>
                  <a:cubicBezTo>
                    <a:pt x="856" y="2255"/>
                    <a:pt x="888" y="2382"/>
                    <a:pt x="951" y="2445"/>
                  </a:cubicBezTo>
                  <a:cubicBezTo>
                    <a:pt x="1014" y="2477"/>
                    <a:pt x="1046" y="2508"/>
                    <a:pt x="1078" y="2508"/>
                  </a:cubicBezTo>
                  <a:cubicBezTo>
                    <a:pt x="1141" y="2508"/>
                    <a:pt x="1204" y="2477"/>
                    <a:pt x="1236" y="2413"/>
                  </a:cubicBezTo>
                  <a:cubicBezTo>
                    <a:pt x="1426" y="2223"/>
                    <a:pt x="1521" y="1970"/>
                    <a:pt x="1553" y="1717"/>
                  </a:cubicBezTo>
                  <a:cubicBezTo>
                    <a:pt x="1616" y="1242"/>
                    <a:pt x="1426" y="767"/>
                    <a:pt x="1046" y="482"/>
                  </a:cubicBezTo>
                  <a:lnTo>
                    <a:pt x="951" y="418"/>
                  </a:lnTo>
                  <a:cubicBezTo>
                    <a:pt x="761" y="228"/>
                    <a:pt x="539" y="101"/>
                    <a:pt x="286" y="6"/>
                  </a:cubicBezTo>
                  <a:cubicBezTo>
                    <a:pt x="269" y="2"/>
                    <a:pt x="252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0" name="Google Shape;2180;p36"/>
          <p:cNvGrpSpPr/>
          <p:nvPr/>
        </p:nvGrpSpPr>
        <p:grpSpPr>
          <a:xfrm>
            <a:off x="4495668" y="3372319"/>
            <a:ext cx="752581" cy="937123"/>
            <a:chOff x="2010553" y="2804383"/>
            <a:chExt cx="1071595" cy="1168920"/>
          </a:xfrm>
        </p:grpSpPr>
        <p:sp>
          <p:nvSpPr>
            <p:cNvPr id="2181" name="Google Shape;2181;p36"/>
            <p:cNvSpPr/>
            <p:nvPr/>
          </p:nvSpPr>
          <p:spPr>
            <a:xfrm>
              <a:off x="2041611" y="3404879"/>
              <a:ext cx="1008466" cy="568424"/>
            </a:xfrm>
            <a:custGeom>
              <a:rect b="b" l="l" r="r" t="t"/>
              <a:pathLst>
                <a:path extrusionOk="0" h="17387" w="30847">
                  <a:moveTo>
                    <a:pt x="0" y="0"/>
                  </a:moveTo>
                  <a:lnTo>
                    <a:pt x="0" y="7474"/>
                  </a:lnTo>
                  <a:cubicBezTo>
                    <a:pt x="0" y="7854"/>
                    <a:pt x="127" y="8297"/>
                    <a:pt x="349" y="8677"/>
                  </a:cubicBezTo>
                  <a:cubicBezTo>
                    <a:pt x="602" y="9089"/>
                    <a:pt x="887" y="9406"/>
                    <a:pt x="1235" y="9596"/>
                  </a:cubicBezTo>
                  <a:lnTo>
                    <a:pt x="14220" y="17101"/>
                  </a:lnTo>
                  <a:cubicBezTo>
                    <a:pt x="14536" y="17291"/>
                    <a:pt x="14980" y="17386"/>
                    <a:pt x="15423" y="17386"/>
                  </a:cubicBezTo>
                  <a:cubicBezTo>
                    <a:pt x="15898" y="17386"/>
                    <a:pt x="16310" y="17291"/>
                    <a:pt x="16658" y="17101"/>
                  </a:cubicBezTo>
                  <a:lnTo>
                    <a:pt x="29643" y="9596"/>
                  </a:lnTo>
                  <a:cubicBezTo>
                    <a:pt x="29959" y="9406"/>
                    <a:pt x="30276" y="9089"/>
                    <a:pt x="30498" y="8677"/>
                  </a:cubicBezTo>
                  <a:cubicBezTo>
                    <a:pt x="30719" y="8297"/>
                    <a:pt x="30846" y="7854"/>
                    <a:pt x="30846" y="7506"/>
                  </a:cubicBezTo>
                  <a:lnTo>
                    <a:pt x="30846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791"/>
                    <a:pt x="30371" y="8139"/>
                    <a:pt x="30149" y="8487"/>
                  </a:cubicBezTo>
                  <a:cubicBezTo>
                    <a:pt x="29959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3" y="16911"/>
                    <a:pt x="15803" y="17006"/>
                    <a:pt x="15423" y="17006"/>
                  </a:cubicBezTo>
                  <a:cubicBezTo>
                    <a:pt x="15043" y="17006"/>
                    <a:pt x="14695" y="16911"/>
                    <a:pt x="14410" y="16753"/>
                  </a:cubicBezTo>
                  <a:lnTo>
                    <a:pt x="1425" y="9247"/>
                  </a:lnTo>
                  <a:cubicBezTo>
                    <a:pt x="1140" y="9089"/>
                    <a:pt x="887" y="8836"/>
                    <a:pt x="697" y="8487"/>
                  </a:cubicBezTo>
                  <a:cubicBezTo>
                    <a:pt x="507" y="8171"/>
                    <a:pt x="380" y="7791"/>
                    <a:pt x="380" y="7506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6"/>
            <p:cNvSpPr/>
            <p:nvPr/>
          </p:nvSpPr>
          <p:spPr>
            <a:xfrm>
              <a:off x="2010553" y="2804383"/>
              <a:ext cx="1071595" cy="600529"/>
            </a:xfrm>
            <a:custGeom>
              <a:rect b="b" l="l" r="r" t="t"/>
              <a:pathLst>
                <a:path extrusionOk="0" h="18369" w="32778">
                  <a:moveTo>
                    <a:pt x="16373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2" y="8646"/>
                    <a:pt x="475" y="9184"/>
                  </a:cubicBezTo>
                  <a:cubicBezTo>
                    <a:pt x="159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44" y="10546"/>
                    <a:pt x="2470" y="10324"/>
                  </a:cubicBezTo>
                  <a:cubicBezTo>
                    <a:pt x="2597" y="10103"/>
                    <a:pt x="2755" y="9976"/>
                    <a:pt x="2850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3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30023" y="9976"/>
                    <a:pt x="30149" y="10103"/>
                    <a:pt x="30276" y="10324"/>
                  </a:cubicBezTo>
                  <a:cubicBezTo>
                    <a:pt x="30403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1" y="9184"/>
                  </a:cubicBezTo>
                  <a:cubicBezTo>
                    <a:pt x="31986" y="8646"/>
                    <a:pt x="31543" y="8202"/>
                    <a:pt x="31068" y="7917"/>
                  </a:cubicBezTo>
                  <a:lnTo>
                    <a:pt x="18083" y="412"/>
                  </a:lnTo>
                  <a:cubicBezTo>
                    <a:pt x="17608" y="159"/>
                    <a:pt x="17007" y="0"/>
                    <a:pt x="16373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6"/>
            <p:cNvSpPr/>
            <p:nvPr/>
          </p:nvSpPr>
          <p:spPr>
            <a:xfrm>
              <a:off x="2149267" y="2962255"/>
              <a:ext cx="794166" cy="884724"/>
            </a:xfrm>
            <a:custGeom>
              <a:rect b="b" l="l" r="r" t="t"/>
              <a:pathLst>
                <a:path extrusionOk="0" h="27062" w="24292">
                  <a:moveTo>
                    <a:pt x="12134" y="1"/>
                  </a:moveTo>
                  <a:cubicBezTo>
                    <a:pt x="11623" y="1"/>
                    <a:pt x="11117" y="112"/>
                    <a:pt x="10737" y="333"/>
                  </a:cubicBezTo>
                  <a:lnTo>
                    <a:pt x="1426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7316" y="24750"/>
                  </a:lnTo>
                  <a:lnTo>
                    <a:pt x="10705" y="26713"/>
                  </a:lnTo>
                  <a:cubicBezTo>
                    <a:pt x="11022" y="26903"/>
                    <a:pt x="11370" y="26998"/>
                    <a:pt x="11750" y="27030"/>
                  </a:cubicBezTo>
                  <a:cubicBezTo>
                    <a:pt x="11890" y="27051"/>
                    <a:pt x="12032" y="27061"/>
                    <a:pt x="12173" y="27061"/>
                  </a:cubicBezTo>
                  <a:cubicBezTo>
                    <a:pt x="12670" y="27061"/>
                    <a:pt x="13161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4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6"/>
            <p:cNvSpPr/>
            <p:nvPr/>
          </p:nvSpPr>
          <p:spPr>
            <a:xfrm>
              <a:off x="2308708" y="3241253"/>
              <a:ext cx="452497" cy="217471"/>
            </a:xfrm>
            <a:custGeom>
              <a:rect b="b" l="l" r="r" t="t"/>
              <a:pathLst>
                <a:path extrusionOk="0" h="6652" w="13841">
                  <a:moveTo>
                    <a:pt x="13583" y="0"/>
                  </a:moveTo>
                  <a:cubicBezTo>
                    <a:pt x="13509" y="0"/>
                    <a:pt x="13449" y="35"/>
                    <a:pt x="13429" y="96"/>
                  </a:cubicBezTo>
                  <a:lnTo>
                    <a:pt x="11338" y="3992"/>
                  </a:lnTo>
                  <a:lnTo>
                    <a:pt x="10262" y="3517"/>
                  </a:lnTo>
                  <a:cubicBezTo>
                    <a:pt x="10198" y="3517"/>
                    <a:pt x="10135" y="3517"/>
                    <a:pt x="10072" y="3548"/>
                  </a:cubicBezTo>
                  <a:lnTo>
                    <a:pt x="8362" y="4625"/>
                  </a:lnTo>
                  <a:lnTo>
                    <a:pt x="7285" y="3200"/>
                  </a:lnTo>
                  <a:cubicBezTo>
                    <a:pt x="7262" y="3154"/>
                    <a:pt x="7222" y="3124"/>
                    <a:pt x="7164" y="3124"/>
                  </a:cubicBezTo>
                  <a:cubicBezTo>
                    <a:pt x="7143" y="3124"/>
                    <a:pt x="7120" y="3128"/>
                    <a:pt x="7095" y="3137"/>
                  </a:cubicBezTo>
                  <a:cubicBezTo>
                    <a:pt x="7032" y="3137"/>
                    <a:pt x="6968" y="3168"/>
                    <a:pt x="6936" y="3232"/>
                  </a:cubicBezTo>
                  <a:lnTo>
                    <a:pt x="5511" y="6240"/>
                  </a:lnTo>
                  <a:lnTo>
                    <a:pt x="191" y="6240"/>
                  </a:lnTo>
                  <a:cubicBezTo>
                    <a:pt x="96" y="6240"/>
                    <a:pt x="1" y="6335"/>
                    <a:pt x="1" y="6462"/>
                  </a:cubicBezTo>
                  <a:cubicBezTo>
                    <a:pt x="1" y="6557"/>
                    <a:pt x="96" y="6652"/>
                    <a:pt x="191" y="6652"/>
                  </a:cubicBezTo>
                  <a:lnTo>
                    <a:pt x="5638" y="6652"/>
                  </a:lnTo>
                  <a:cubicBezTo>
                    <a:pt x="5701" y="6652"/>
                    <a:pt x="5796" y="6620"/>
                    <a:pt x="5828" y="6525"/>
                  </a:cubicBezTo>
                  <a:lnTo>
                    <a:pt x="7158" y="3707"/>
                  </a:lnTo>
                  <a:lnTo>
                    <a:pt x="8140" y="5005"/>
                  </a:lnTo>
                  <a:cubicBezTo>
                    <a:pt x="8181" y="5067"/>
                    <a:pt x="8248" y="5101"/>
                    <a:pt x="8308" y="5101"/>
                  </a:cubicBezTo>
                  <a:cubicBezTo>
                    <a:pt x="8340" y="5101"/>
                    <a:pt x="8371" y="5091"/>
                    <a:pt x="8393" y="5069"/>
                  </a:cubicBezTo>
                  <a:lnTo>
                    <a:pt x="10198" y="3960"/>
                  </a:lnTo>
                  <a:lnTo>
                    <a:pt x="11338" y="4435"/>
                  </a:lnTo>
                  <a:cubicBezTo>
                    <a:pt x="11362" y="4443"/>
                    <a:pt x="11388" y="4447"/>
                    <a:pt x="11414" y="4447"/>
                  </a:cubicBezTo>
                  <a:cubicBezTo>
                    <a:pt x="11491" y="4447"/>
                    <a:pt x="11568" y="4411"/>
                    <a:pt x="11592" y="4340"/>
                  </a:cubicBezTo>
                  <a:lnTo>
                    <a:pt x="13777" y="287"/>
                  </a:lnTo>
                  <a:cubicBezTo>
                    <a:pt x="13840" y="191"/>
                    <a:pt x="13809" y="65"/>
                    <a:pt x="13714" y="33"/>
                  </a:cubicBezTo>
                  <a:cubicBezTo>
                    <a:pt x="13669" y="11"/>
                    <a:pt x="13624" y="0"/>
                    <a:pt x="13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6"/>
            <p:cNvSpPr/>
            <p:nvPr/>
          </p:nvSpPr>
          <p:spPr>
            <a:xfrm>
              <a:off x="2305603" y="3214380"/>
              <a:ext cx="480449" cy="311658"/>
            </a:xfrm>
            <a:custGeom>
              <a:rect b="b" l="l" r="r" t="t"/>
              <a:pathLst>
                <a:path extrusionOk="0" h="9533" w="14696">
                  <a:moveTo>
                    <a:pt x="14315" y="380"/>
                  </a:moveTo>
                  <a:lnTo>
                    <a:pt x="14315" y="9121"/>
                  </a:lnTo>
                  <a:lnTo>
                    <a:pt x="413" y="9152"/>
                  </a:lnTo>
                  <a:lnTo>
                    <a:pt x="413" y="412"/>
                  </a:lnTo>
                  <a:lnTo>
                    <a:pt x="14315" y="380"/>
                  </a:lnTo>
                  <a:close/>
                  <a:moveTo>
                    <a:pt x="413" y="0"/>
                  </a:moveTo>
                  <a:cubicBezTo>
                    <a:pt x="191" y="0"/>
                    <a:pt x="1" y="158"/>
                    <a:pt x="1" y="380"/>
                  </a:cubicBezTo>
                  <a:lnTo>
                    <a:pt x="1" y="9121"/>
                  </a:lnTo>
                  <a:cubicBezTo>
                    <a:pt x="1" y="9374"/>
                    <a:pt x="191" y="9532"/>
                    <a:pt x="413" y="9532"/>
                  </a:cubicBezTo>
                  <a:lnTo>
                    <a:pt x="14315" y="9532"/>
                  </a:lnTo>
                  <a:cubicBezTo>
                    <a:pt x="14537" y="9532"/>
                    <a:pt x="14695" y="9374"/>
                    <a:pt x="14695" y="9121"/>
                  </a:cubicBezTo>
                  <a:lnTo>
                    <a:pt x="14695" y="380"/>
                  </a:lnTo>
                  <a:cubicBezTo>
                    <a:pt x="14695" y="158"/>
                    <a:pt x="14537" y="0"/>
                    <a:pt x="14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6"/>
            <p:cNvSpPr/>
            <p:nvPr/>
          </p:nvSpPr>
          <p:spPr>
            <a:xfrm>
              <a:off x="2539616" y="3493247"/>
              <a:ext cx="13469" cy="13110"/>
            </a:xfrm>
            <a:custGeom>
              <a:rect b="b" l="l" r="r" t="t"/>
              <a:pathLst>
                <a:path extrusionOk="0" h="401" w="412">
                  <a:moveTo>
                    <a:pt x="201" y="1"/>
                  </a:moveTo>
                  <a:cubicBezTo>
                    <a:pt x="98" y="1"/>
                    <a:pt x="0" y="86"/>
                    <a:pt x="0" y="211"/>
                  </a:cubicBezTo>
                  <a:cubicBezTo>
                    <a:pt x="0" y="306"/>
                    <a:pt x="64" y="369"/>
                    <a:pt x="159" y="401"/>
                  </a:cubicBezTo>
                  <a:lnTo>
                    <a:pt x="190" y="401"/>
                  </a:lnTo>
                  <a:cubicBezTo>
                    <a:pt x="254" y="401"/>
                    <a:pt x="317" y="401"/>
                    <a:pt x="349" y="369"/>
                  </a:cubicBezTo>
                  <a:cubicBezTo>
                    <a:pt x="380" y="306"/>
                    <a:pt x="412" y="274"/>
                    <a:pt x="412" y="211"/>
                  </a:cubicBezTo>
                  <a:cubicBezTo>
                    <a:pt x="412" y="147"/>
                    <a:pt x="349" y="52"/>
                    <a:pt x="285" y="21"/>
                  </a:cubicBezTo>
                  <a:cubicBezTo>
                    <a:pt x="258" y="7"/>
                    <a:pt x="23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6"/>
            <p:cNvSpPr/>
            <p:nvPr/>
          </p:nvSpPr>
          <p:spPr>
            <a:xfrm>
              <a:off x="2308708" y="3474220"/>
              <a:ext cx="475284" cy="13502"/>
            </a:xfrm>
            <a:custGeom>
              <a:rect b="b" l="l" r="r" t="t"/>
              <a:pathLst>
                <a:path extrusionOk="0" h="413" w="14538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14315" y="413"/>
                  </a:lnTo>
                  <a:cubicBezTo>
                    <a:pt x="14442" y="413"/>
                    <a:pt x="14537" y="318"/>
                    <a:pt x="14537" y="191"/>
                  </a:cubicBezTo>
                  <a:cubicBezTo>
                    <a:pt x="14537" y="96"/>
                    <a:pt x="14442" y="1"/>
                    <a:pt x="14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6"/>
            <p:cNvSpPr/>
            <p:nvPr/>
          </p:nvSpPr>
          <p:spPr>
            <a:xfrm>
              <a:off x="2572733" y="3514627"/>
              <a:ext cx="13502" cy="46620"/>
            </a:xfrm>
            <a:custGeom>
              <a:rect b="b" l="l" r="r" t="t"/>
              <a:pathLst>
                <a:path extrusionOk="0" h="1426" w="413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222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6"/>
            <p:cNvSpPr/>
            <p:nvPr/>
          </p:nvSpPr>
          <p:spPr>
            <a:xfrm>
              <a:off x="2506465" y="3514627"/>
              <a:ext cx="13502" cy="46620"/>
            </a:xfrm>
            <a:custGeom>
              <a:rect b="b" l="l" r="r" t="t"/>
              <a:pathLst>
                <a:path extrusionOk="0" h="1426" w="413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191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6"/>
            <p:cNvSpPr/>
            <p:nvPr/>
          </p:nvSpPr>
          <p:spPr>
            <a:xfrm>
              <a:off x="2419503" y="3549805"/>
              <a:ext cx="253694" cy="13502"/>
            </a:xfrm>
            <a:custGeom>
              <a:rect b="b" l="l" r="r" t="t"/>
              <a:pathLst>
                <a:path extrusionOk="0" h="413" w="7760"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7538" y="413"/>
                  </a:lnTo>
                  <a:cubicBezTo>
                    <a:pt x="7664" y="413"/>
                    <a:pt x="7759" y="318"/>
                    <a:pt x="7759" y="222"/>
                  </a:cubicBezTo>
                  <a:cubicBezTo>
                    <a:pt x="7759" y="96"/>
                    <a:pt x="7664" y="1"/>
                    <a:pt x="7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6"/>
            <p:cNvSpPr/>
            <p:nvPr/>
          </p:nvSpPr>
          <p:spPr>
            <a:xfrm>
              <a:off x="2364645" y="3259037"/>
              <a:ext cx="141853" cy="139662"/>
            </a:xfrm>
            <a:custGeom>
              <a:rect b="b" l="l" r="r" t="t"/>
              <a:pathLst>
                <a:path extrusionOk="0" h="4272" w="4339">
                  <a:moveTo>
                    <a:pt x="2136" y="0"/>
                  </a:moveTo>
                  <a:cubicBezTo>
                    <a:pt x="2025" y="0"/>
                    <a:pt x="1915" y="9"/>
                    <a:pt x="1805" y="28"/>
                  </a:cubicBezTo>
                  <a:cubicBezTo>
                    <a:pt x="1710" y="28"/>
                    <a:pt x="1615" y="154"/>
                    <a:pt x="1647" y="249"/>
                  </a:cubicBezTo>
                  <a:cubicBezTo>
                    <a:pt x="1679" y="376"/>
                    <a:pt x="1774" y="439"/>
                    <a:pt x="1869" y="439"/>
                  </a:cubicBezTo>
                  <a:cubicBezTo>
                    <a:pt x="1974" y="418"/>
                    <a:pt x="2079" y="408"/>
                    <a:pt x="2183" y="408"/>
                  </a:cubicBezTo>
                  <a:cubicBezTo>
                    <a:pt x="2548" y="408"/>
                    <a:pt x="2896" y="534"/>
                    <a:pt x="3167" y="756"/>
                  </a:cubicBezTo>
                  <a:cubicBezTo>
                    <a:pt x="3547" y="1041"/>
                    <a:pt x="3800" y="1421"/>
                    <a:pt x="3864" y="1896"/>
                  </a:cubicBezTo>
                  <a:cubicBezTo>
                    <a:pt x="3927" y="2339"/>
                    <a:pt x="3800" y="2814"/>
                    <a:pt x="3515" y="3163"/>
                  </a:cubicBezTo>
                  <a:cubicBezTo>
                    <a:pt x="3177" y="3615"/>
                    <a:pt x="2659" y="3854"/>
                    <a:pt x="2135" y="3854"/>
                  </a:cubicBezTo>
                  <a:cubicBezTo>
                    <a:pt x="1777" y="3854"/>
                    <a:pt x="1417" y="3742"/>
                    <a:pt x="1109" y="3511"/>
                  </a:cubicBezTo>
                  <a:cubicBezTo>
                    <a:pt x="728" y="3226"/>
                    <a:pt x="475" y="2814"/>
                    <a:pt x="412" y="2339"/>
                  </a:cubicBezTo>
                  <a:cubicBezTo>
                    <a:pt x="412" y="2257"/>
                    <a:pt x="341" y="2175"/>
                    <a:pt x="239" y="2175"/>
                  </a:cubicBezTo>
                  <a:cubicBezTo>
                    <a:pt x="223" y="2175"/>
                    <a:pt x="207" y="2177"/>
                    <a:pt x="190" y="2181"/>
                  </a:cubicBezTo>
                  <a:cubicBezTo>
                    <a:pt x="63" y="2181"/>
                    <a:pt x="0" y="2276"/>
                    <a:pt x="0" y="2403"/>
                  </a:cubicBezTo>
                  <a:cubicBezTo>
                    <a:pt x="95" y="2973"/>
                    <a:pt x="380" y="3479"/>
                    <a:pt x="855" y="3828"/>
                  </a:cubicBezTo>
                  <a:cubicBezTo>
                    <a:pt x="1235" y="4144"/>
                    <a:pt x="1679" y="4271"/>
                    <a:pt x="2122" y="4271"/>
                  </a:cubicBezTo>
                  <a:cubicBezTo>
                    <a:pt x="2787" y="4271"/>
                    <a:pt x="3420" y="3986"/>
                    <a:pt x="3832" y="3416"/>
                  </a:cubicBezTo>
                  <a:cubicBezTo>
                    <a:pt x="4180" y="2973"/>
                    <a:pt x="4339" y="2403"/>
                    <a:pt x="4244" y="1833"/>
                  </a:cubicBezTo>
                  <a:cubicBezTo>
                    <a:pt x="4180" y="1263"/>
                    <a:pt x="3895" y="788"/>
                    <a:pt x="3420" y="439"/>
                  </a:cubicBezTo>
                  <a:cubicBezTo>
                    <a:pt x="3062" y="158"/>
                    <a:pt x="2601" y="0"/>
                    <a:pt x="2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6"/>
            <p:cNvSpPr/>
            <p:nvPr/>
          </p:nvSpPr>
          <p:spPr>
            <a:xfrm>
              <a:off x="2346011" y="3244195"/>
              <a:ext cx="90101" cy="95495"/>
            </a:xfrm>
            <a:custGeom>
              <a:rect b="b" l="l" r="r" t="t"/>
              <a:pathLst>
                <a:path extrusionOk="0" h="2921" w="2756">
                  <a:moveTo>
                    <a:pt x="2027" y="450"/>
                  </a:moveTo>
                  <a:lnTo>
                    <a:pt x="2312" y="2287"/>
                  </a:lnTo>
                  <a:lnTo>
                    <a:pt x="443" y="2508"/>
                  </a:lnTo>
                  <a:cubicBezTo>
                    <a:pt x="443" y="2033"/>
                    <a:pt x="602" y="1590"/>
                    <a:pt x="887" y="1210"/>
                  </a:cubicBezTo>
                  <a:cubicBezTo>
                    <a:pt x="1172" y="830"/>
                    <a:pt x="1552" y="545"/>
                    <a:pt x="2027" y="450"/>
                  </a:cubicBezTo>
                  <a:close/>
                  <a:moveTo>
                    <a:pt x="2193" y="0"/>
                  </a:moveTo>
                  <a:cubicBezTo>
                    <a:pt x="2180" y="0"/>
                    <a:pt x="2166" y="2"/>
                    <a:pt x="2154" y="6"/>
                  </a:cubicBezTo>
                  <a:cubicBezTo>
                    <a:pt x="1520" y="101"/>
                    <a:pt x="950" y="450"/>
                    <a:pt x="538" y="957"/>
                  </a:cubicBezTo>
                  <a:cubicBezTo>
                    <a:pt x="158" y="1463"/>
                    <a:pt x="0" y="2097"/>
                    <a:pt x="63" y="2762"/>
                  </a:cubicBezTo>
                  <a:cubicBezTo>
                    <a:pt x="95" y="2857"/>
                    <a:pt x="158" y="2920"/>
                    <a:pt x="285" y="2920"/>
                  </a:cubicBezTo>
                  <a:lnTo>
                    <a:pt x="2565" y="2667"/>
                  </a:lnTo>
                  <a:cubicBezTo>
                    <a:pt x="2629" y="2667"/>
                    <a:pt x="2692" y="2635"/>
                    <a:pt x="2724" y="2603"/>
                  </a:cubicBezTo>
                  <a:cubicBezTo>
                    <a:pt x="2755" y="2540"/>
                    <a:pt x="2755" y="2477"/>
                    <a:pt x="2755" y="2445"/>
                  </a:cubicBezTo>
                  <a:lnTo>
                    <a:pt x="2375" y="165"/>
                  </a:lnTo>
                  <a:cubicBezTo>
                    <a:pt x="2375" y="83"/>
                    <a:pt x="2280" y="0"/>
                    <a:pt x="2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3" name="Google Shape;2193;p36"/>
          <p:cNvGrpSpPr/>
          <p:nvPr/>
        </p:nvGrpSpPr>
        <p:grpSpPr>
          <a:xfrm>
            <a:off x="5452630" y="3397218"/>
            <a:ext cx="752604" cy="937123"/>
            <a:chOff x="3360622" y="2835441"/>
            <a:chExt cx="1071627" cy="1168920"/>
          </a:xfrm>
        </p:grpSpPr>
        <p:sp>
          <p:nvSpPr>
            <p:cNvPr id="2194" name="Google Shape;2194;p36"/>
            <p:cNvSpPr/>
            <p:nvPr/>
          </p:nvSpPr>
          <p:spPr>
            <a:xfrm>
              <a:off x="3392726" y="2835441"/>
              <a:ext cx="1008466" cy="569471"/>
            </a:xfrm>
            <a:custGeom>
              <a:rect b="b" l="l" r="r" t="t"/>
              <a:pathLst>
                <a:path extrusionOk="0" h="17419" w="30847">
                  <a:moveTo>
                    <a:pt x="15423" y="0"/>
                  </a:moveTo>
                  <a:cubicBezTo>
                    <a:pt x="14948" y="0"/>
                    <a:pt x="14537" y="95"/>
                    <a:pt x="14188" y="285"/>
                  </a:cubicBezTo>
                  <a:lnTo>
                    <a:pt x="1204" y="7791"/>
                  </a:lnTo>
                  <a:cubicBezTo>
                    <a:pt x="856" y="7981"/>
                    <a:pt x="571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1" y="17418"/>
                  </a:lnTo>
                  <a:lnTo>
                    <a:pt x="381" y="9913"/>
                  </a:lnTo>
                  <a:cubicBezTo>
                    <a:pt x="381" y="9596"/>
                    <a:pt x="476" y="9248"/>
                    <a:pt x="666" y="8899"/>
                  </a:cubicBezTo>
                  <a:cubicBezTo>
                    <a:pt x="856" y="8551"/>
                    <a:pt x="1109" y="8298"/>
                    <a:pt x="1394" y="8139"/>
                  </a:cubicBezTo>
                  <a:lnTo>
                    <a:pt x="14378" y="634"/>
                  </a:lnTo>
                  <a:cubicBezTo>
                    <a:pt x="14663" y="475"/>
                    <a:pt x="15012" y="380"/>
                    <a:pt x="15423" y="380"/>
                  </a:cubicBezTo>
                  <a:cubicBezTo>
                    <a:pt x="15803" y="380"/>
                    <a:pt x="16152" y="475"/>
                    <a:pt x="16437" y="634"/>
                  </a:cubicBezTo>
                  <a:lnTo>
                    <a:pt x="29421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34" y="9596"/>
                    <a:pt x="30434" y="9913"/>
                  </a:cubicBezTo>
                  <a:lnTo>
                    <a:pt x="30434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44" y="8298"/>
                    <a:pt x="29959" y="7981"/>
                    <a:pt x="29611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6"/>
            <p:cNvSpPr/>
            <p:nvPr/>
          </p:nvSpPr>
          <p:spPr>
            <a:xfrm>
              <a:off x="3360622" y="3404879"/>
              <a:ext cx="1071627" cy="599482"/>
            </a:xfrm>
            <a:custGeom>
              <a:rect b="b" l="l" r="r" t="t"/>
              <a:pathLst>
                <a:path extrusionOk="0" h="18337" w="32779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91" y="8646"/>
                    <a:pt x="476" y="9184"/>
                  </a:cubicBezTo>
                  <a:cubicBezTo>
                    <a:pt x="792" y="9723"/>
                    <a:pt x="1236" y="10166"/>
                    <a:pt x="1711" y="10419"/>
                  </a:cubicBezTo>
                  <a:lnTo>
                    <a:pt x="14695" y="17925"/>
                  </a:lnTo>
                  <a:cubicBezTo>
                    <a:pt x="15170" y="18210"/>
                    <a:pt x="15772" y="18336"/>
                    <a:pt x="16374" y="18336"/>
                  </a:cubicBezTo>
                  <a:cubicBezTo>
                    <a:pt x="17007" y="18336"/>
                    <a:pt x="17609" y="18210"/>
                    <a:pt x="18084" y="17925"/>
                  </a:cubicBezTo>
                  <a:lnTo>
                    <a:pt x="31100" y="10419"/>
                  </a:lnTo>
                  <a:cubicBezTo>
                    <a:pt x="31543" y="10134"/>
                    <a:pt x="31987" y="9691"/>
                    <a:pt x="32303" y="9152"/>
                  </a:cubicBezTo>
                  <a:cubicBezTo>
                    <a:pt x="32620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601"/>
                    <a:pt x="30403" y="7791"/>
                    <a:pt x="30276" y="8012"/>
                  </a:cubicBezTo>
                  <a:cubicBezTo>
                    <a:pt x="30150" y="8234"/>
                    <a:pt x="30023" y="8361"/>
                    <a:pt x="29928" y="8424"/>
                  </a:cubicBezTo>
                  <a:lnTo>
                    <a:pt x="16912" y="15930"/>
                  </a:lnTo>
                  <a:cubicBezTo>
                    <a:pt x="16849" y="15961"/>
                    <a:pt x="16627" y="16025"/>
                    <a:pt x="16374" y="16025"/>
                  </a:cubicBezTo>
                  <a:cubicBezTo>
                    <a:pt x="16120" y="16025"/>
                    <a:pt x="15930" y="15961"/>
                    <a:pt x="15867" y="15930"/>
                  </a:cubicBezTo>
                  <a:lnTo>
                    <a:pt x="2851" y="8424"/>
                  </a:lnTo>
                  <a:cubicBezTo>
                    <a:pt x="2756" y="8361"/>
                    <a:pt x="2629" y="8234"/>
                    <a:pt x="2503" y="8012"/>
                  </a:cubicBezTo>
                  <a:cubicBezTo>
                    <a:pt x="2376" y="7791"/>
                    <a:pt x="2313" y="7601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6"/>
            <p:cNvSpPr/>
            <p:nvPr/>
          </p:nvSpPr>
          <p:spPr>
            <a:xfrm>
              <a:off x="3499369" y="2962255"/>
              <a:ext cx="794134" cy="884724"/>
            </a:xfrm>
            <a:custGeom>
              <a:rect b="b" l="l" r="r" t="t"/>
              <a:pathLst>
                <a:path extrusionOk="0" h="27062" w="24291">
                  <a:moveTo>
                    <a:pt x="12145" y="1"/>
                  </a:moveTo>
                  <a:cubicBezTo>
                    <a:pt x="11631" y="1"/>
                    <a:pt x="11116" y="112"/>
                    <a:pt x="10736" y="333"/>
                  </a:cubicBezTo>
                  <a:lnTo>
                    <a:pt x="1426" y="5685"/>
                  </a:lnTo>
                  <a:cubicBezTo>
                    <a:pt x="634" y="6160"/>
                    <a:pt x="0" y="7237"/>
                    <a:pt x="0" y="8155"/>
                  </a:cubicBezTo>
                  <a:lnTo>
                    <a:pt x="0" y="18891"/>
                  </a:lnTo>
                  <a:cubicBezTo>
                    <a:pt x="0" y="19335"/>
                    <a:pt x="159" y="19841"/>
                    <a:pt x="412" y="20285"/>
                  </a:cubicBezTo>
                  <a:cubicBezTo>
                    <a:pt x="665" y="20728"/>
                    <a:pt x="1045" y="21140"/>
                    <a:pt x="1426" y="21361"/>
                  </a:cubicBezTo>
                  <a:lnTo>
                    <a:pt x="10736" y="26713"/>
                  </a:lnTo>
                  <a:cubicBezTo>
                    <a:pt x="10831" y="26777"/>
                    <a:pt x="10926" y="26840"/>
                    <a:pt x="11053" y="26872"/>
                  </a:cubicBezTo>
                  <a:cubicBezTo>
                    <a:pt x="11148" y="26903"/>
                    <a:pt x="11275" y="26935"/>
                    <a:pt x="11401" y="26967"/>
                  </a:cubicBezTo>
                  <a:cubicBezTo>
                    <a:pt x="11639" y="27030"/>
                    <a:pt x="11892" y="27062"/>
                    <a:pt x="12145" y="27062"/>
                  </a:cubicBezTo>
                  <a:cubicBezTo>
                    <a:pt x="12399" y="27062"/>
                    <a:pt x="12652" y="27030"/>
                    <a:pt x="12890" y="26967"/>
                  </a:cubicBezTo>
                  <a:cubicBezTo>
                    <a:pt x="13080" y="26935"/>
                    <a:pt x="13238" y="26872"/>
                    <a:pt x="13396" y="26808"/>
                  </a:cubicBezTo>
                  <a:cubicBezTo>
                    <a:pt x="13460" y="26777"/>
                    <a:pt x="13523" y="26745"/>
                    <a:pt x="13555" y="26713"/>
                  </a:cubicBezTo>
                  <a:lnTo>
                    <a:pt x="22865" y="21361"/>
                  </a:lnTo>
                  <a:cubicBezTo>
                    <a:pt x="23277" y="21140"/>
                    <a:pt x="23626" y="20728"/>
                    <a:pt x="23879" y="20285"/>
                  </a:cubicBezTo>
                  <a:cubicBezTo>
                    <a:pt x="24132" y="19841"/>
                    <a:pt x="24291" y="19335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7" y="6160"/>
                    <a:pt x="22865" y="5685"/>
                  </a:cubicBezTo>
                  <a:lnTo>
                    <a:pt x="13555" y="333"/>
                  </a:lnTo>
                  <a:cubicBezTo>
                    <a:pt x="13175" y="112"/>
                    <a:pt x="12660" y="1"/>
                    <a:pt x="121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6"/>
            <p:cNvSpPr/>
            <p:nvPr/>
          </p:nvSpPr>
          <p:spPr>
            <a:xfrm>
              <a:off x="3671234" y="3213333"/>
              <a:ext cx="450405" cy="297175"/>
            </a:xfrm>
            <a:custGeom>
              <a:rect b="b" l="l" r="r" t="t"/>
              <a:pathLst>
                <a:path extrusionOk="0" h="9090" w="13777">
                  <a:moveTo>
                    <a:pt x="1679" y="0"/>
                  </a:moveTo>
                  <a:cubicBezTo>
                    <a:pt x="761" y="0"/>
                    <a:pt x="0" y="760"/>
                    <a:pt x="0" y="1679"/>
                  </a:cubicBezTo>
                  <a:lnTo>
                    <a:pt x="0" y="7443"/>
                  </a:lnTo>
                  <a:cubicBezTo>
                    <a:pt x="0" y="8361"/>
                    <a:pt x="761" y="9089"/>
                    <a:pt x="1679" y="9089"/>
                  </a:cubicBezTo>
                  <a:lnTo>
                    <a:pt x="5543" y="9089"/>
                  </a:lnTo>
                  <a:cubicBezTo>
                    <a:pt x="5638" y="9089"/>
                    <a:pt x="5733" y="8994"/>
                    <a:pt x="5733" y="8899"/>
                  </a:cubicBezTo>
                  <a:cubicBezTo>
                    <a:pt x="5733" y="8773"/>
                    <a:pt x="5638" y="8678"/>
                    <a:pt x="5543" y="8678"/>
                  </a:cubicBezTo>
                  <a:lnTo>
                    <a:pt x="1679" y="8678"/>
                  </a:lnTo>
                  <a:cubicBezTo>
                    <a:pt x="982" y="8678"/>
                    <a:pt x="412" y="8139"/>
                    <a:pt x="412" y="7443"/>
                  </a:cubicBezTo>
                  <a:lnTo>
                    <a:pt x="412" y="1679"/>
                  </a:lnTo>
                  <a:cubicBezTo>
                    <a:pt x="412" y="982"/>
                    <a:pt x="982" y="412"/>
                    <a:pt x="1679" y="412"/>
                  </a:cubicBezTo>
                  <a:lnTo>
                    <a:pt x="12098" y="412"/>
                  </a:lnTo>
                  <a:cubicBezTo>
                    <a:pt x="12795" y="412"/>
                    <a:pt x="13365" y="982"/>
                    <a:pt x="13365" y="1679"/>
                  </a:cubicBezTo>
                  <a:lnTo>
                    <a:pt x="13365" y="7443"/>
                  </a:lnTo>
                  <a:cubicBezTo>
                    <a:pt x="13365" y="8139"/>
                    <a:pt x="12795" y="8678"/>
                    <a:pt x="12098" y="8678"/>
                  </a:cubicBezTo>
                  <a:lnTo>
                    <a:pt x="8234" y="8678"/>
                  </a:lnTo>
                  <a:cubicBezTo>
                    <a:pt x="8139" y="8678"/>
                    <a:pt x="8044" y="8773"/>
                    <a:pt x="8044" y="8899"/>
                  </a:cubicBezTo>
                  <a:cubicBezTo>
                    <a:pt x="8044" y="8994"/>
                    <a:pt x="8139" y="9089"/>
                    <a:pt x="8234" y="9089"/>
                  </a:cubicBezTo>
                  <a:lnTo>
                    <a:pt x="12098" y="9089"/>
                  </a:lnTo>
                  <a:cubicBezTo>
                    <a:pt x="13016" y="9089"/>
                    <a:pt x="13777" y="8361"/>
                    <a:pt x="13777" y="7443"/>
                  </a:cubicBezTo>
                  <a:lnTo>
                    <a:pt x="13777" y="1679"/>
                  </a:lnTo>
                  <a:cubicBezTo>
                    <a:pt x="13777" y="760"/>
                    <a:pt x="13016" y="0"/>
                    <a:pt x="12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6"/>
            <p:cNvSpPr/>
            <p:nvPr/>
          </p:nvSpPr>
          <p:spPr>
            <a:xfrm>
              <a:off x="3845158" y="3497235"/>
              <a:ext cx="103570" cy="130247"/>
            </a:xfrm>
            <a:custGeom>
              <a:rect b="b" l="l" r="r" t="t"/>
              <a:pathLst>
                <a:path extrusionOk="0" h="3984" w="3168">
                  <a:moveTo>
                    <a:pt x="240" y="1"/>
                  </a:moveTo>
                  <a:cubicBezTo>
                    <a:pt x="212" y="1"/>
                    <a:pt x="185" y="8"/>
                    <a:pt x="159" y="25"/>
                  </a:cubicBezTo>
                  <a:cubicBezTo>
                    <a:pt x="33" y="57"/>
                    <a:pt x="1" y="184"/>
                    <a:pt x="33" y="279"/>
                  </a:cubicBezTo>
                  <a:lnTo>
                    <a:pt x="1363" y="3857"/>
                  </a:lnTo>
                  <a:cubicBezTo>
                    <a:pt x="1394" y="3921"/>
                    <a:pt x="1489" y="3984"/>
                    <a:pt x="1553" y="3984"/>
                  </a:cubicBezTo>
                  <a:cubicBezTo>
                    <a:pt x="1648" y="3984"/>
                    <a:pt x="1743" y="3921"/>
                    <a:pt x="1774" y="3857"/>
                  </a:cubicBezTo>
                  <a:lnTo>
                    <a:pt x="3104" y="279"/>
                  </a:lnTo>
                  <a:cubicBezTo>
                    <a:pt x="3168" y="184"/>
                    <a:pt x="3104" y="57"/>
                    <a:pt x="3009" y="25"/>
                  </a:cubicBezTo>
                  <a:cubicBezTo>
                    <a:pt x="2980" y="18"/>
                    <a:pt x="2951" y="14"/>
                    <a:pt x="2925" y="14"/>
                  </a:cubicBezTo>
                  <a:cubicBezTo>
                    <a:pt x="2840" y="14"/>
                    <a:pt x="2773" y="55"/>
                    <a:pt x="2724" y="152"/>
                  </a:cubicBezTo>
                  <a:lnTo>
                    <a:pt x="1584" y="3192"/>
                  </a:lnTo>
                  <a:lnTo>
                    <a:pt x="413" y="152"/>
                  </a:lnTo>
                  <a:cubicBezTo>
                    <a:pt x="389" y="59"/>
                    <a:pt x="315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6"/>
            <p:cNvSpPr/>
            <p:nvPr/>
          </p:nvSpPr>
          <p:spPr>
            <a:xfrm>
              <a:off x="3727138" y="3270284"/>
              <a:ext cx="314763" cy="13469"/>
            </a:xfrm>
            <a:custGeom>
              <a:rect b="b" l="l" r="r" t="t"/>
              <a:pathLst>
                <a:path extrusionOk="0" h="412" w="9628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9438" y="412"/>
                  </a:lnTo>
                  <a:cubicBezTo>
                    <a:pt x="9565" y="412"/>
                    <a:pt x="9628" y="317"/>
                    <a:pt x="9628" y="222"/>
                  </a:cubicBezTo>
                  <a:cubicBezTo>
                    <a:pt x="9628" y="95"/>
                    <a:pt x="9533" y="0"/>
                    <a:pt x="9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6"/>
            <p:cNvSpPr/>
            <p:nvPr/>
          </p:nvSpPr>
          <p:spPr>
            <a:xfrm>
              <a:off x="3727138" y="3327234"/>
              <a:ext cx="236105" cy="13469"/>
            </a:xfrm>
            <a:custGeom>
              <a:rect b="b" l="l" r="r" t="t"/>
              <a:pathLst>
                <a:path extrusionOk="0" h="412" w="7222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190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6"/>
            <p:cNvSpPr/>
            <p:nvPr/>
          </p:nvSpPr>
          <p:spPr>
            <a:xfrm>
              <a:off x="3727138" y="3383138"/>
              <a:ext cx="236105" cy="13469"/>
            </a:xfrm>
            <a:custGeom>
              <a:rect b="b" l="l" r="r" t="t"/>
              <a:pathLst>
                <a:path extrusionOk="0" h="412" w="7222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222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6"/>
            <p:cNvSpPr/>
            <p:nvPr/>
          </p:nvSpPr>
          <p:spPr>
            <a:xfrm>
              <a:off x="3727138" y="3440056"/>
              <a:ext cx="314763" cy="13502"/>
            </a:xfrm>
            <a:custGeom>
              <a:rect b="b" l="l" r="r" t="t"/>
              <a:pathLst>
                <a:path extrusionOk="0" h="413" w="9628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9438" y="413"/>
                  </a:lnTo>
                  <a:cubicBezTo>
                    <a:pt x="9565" y="413"/>
                    <a:pt x="9628" y="318"/>
                    <a:pt x="9628" y="191"/>
                  </a:cubicBezTo>
                  <a:cubicBezTo>
                    <a:pt x="9628" y="96"/>
                    <a:pt x="9533" y="1"/>
                    <a:pt x="9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03" name="Google Shape;2203;p36"/>
          <p:cNvPicPr preferRelativeResize="0"/>
          <p:nvPr/>
        </p:nvPicPr>
        <p:blipFill rotWithShape="1">
          <a:blip r:embed="rId6">
            <a:alphaModFix/>
          </a:blip>
          <a:srcRect b="0" l="0" r="16079" t="0"/>
          <a:stretch/>
        </p:blipFill>
        <p:spPr>
          <a:xfrm>
            <a:off x="5247306" y="1802088"/>
            <a:ext cx="2074500" cy="7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4" name="Google Shape;2204;p36"/>
          <p:cNvSpPr/>
          <p:nvPr/>
        </p:nvSpPr>
        <p:spPr>
          <a:xfrm>
            <a:off x="8636463" y="3191270"/>
            <a:ext cx="73200" cy="82200"/>
          </a:xfrm>
          <a:prstGeom prst="ellipse">
            <a:avLst/>
          </a:prstGeom>
          <a:solidFill>
            <a:srgbClr val="0E2A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5" name="Google Shape;2205;p36"/>
          <p:cNvGrpSpPr/>
          <p:nvPr/>
        </p:nvGrpSpPr>
        <p:grpSpPr>
          <a:xfrm>
            <a:off x="8322827" y="3372319"/>
            <a:ext cx="752604" cy="937123"/>
            <a:chOff x="7411910" y="2804383"/>
            <a:chExt cx="1071627" cy="1168920"/>
          </a:xfrm>
        </p:grpSpPr>
        <p:sp>
          <p:nvSpPr>
            <p:cNvPr id="2206" name="Google Shape;2206;p36"/>
            <p:cNvSpPr/>
            <p:nvPr/>
          </p:nvSpPr>
          <p:spPr>
            <a:xfrm>
              <a:off x="7442967" y="3404879"/>
              <a:ext cx="1008466" cy="568424"/>
            </a:xfrm>
            <a:custGeom>
              <a:rect b="b" l="l" r="r" t="t"/>
              <a:pathLst>
                <a:path extrusionOk="0" h="17387" w="30847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603" y="9089"/>
                    <a:pt x="888" y="9406"/>
                    <a:pt x="1236" y="9596"/>
                  </a:cubicBezTo>
                  <a:lnTo>
                    <a:pt x="14220" y="17101"/>
                  </a:lnTo>
                  <a:cubicBezTo>
                    <a:pt x="14537" y="17291"/>
                    <a:pt x="14980" y="17386"/>
                    <a:pt x="15424" y="17386"/>
                  </a:cubicBezTo>
                  <a:cubicBezTo>
                    <a:pt x="15899" y="17386"/>
                    <a:pt x="16310" y="17291"/>
                    <a:pt x="16627" y="17101"/>
                  </a:cubicBezTo>
                  <a:lnTo>
                    <a:pt x="29643" y="9596"/>
                  </a:lnTo>
                  <a:cubicBezTo>
                    <a:pt x="29960" y="9406"/>
                    <a:pt x="30277" y="9089"/>
                    <a:pt x="30498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67" y="0"/>
                  </a:lnTo>
                  <a:lnTo>
                    <a:pt x="30467" y="7506"/>
                  </a:lnTo>
                  <a:cubicBezTo>
                    <a:pt x="30467" y="7791"/>
                    <a:pt x="30372" y="8139"/>
                    <a:pt x="30150" y="8487"/>
                  </a:cubicBezTo>
                  <a:cubicBezTo>
                    <a:pt x="29960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4" y="16911"/>
                    <a:pt x="15804" y="17006"/>
                    <a:pt x="15424" y="17006"/>
                  </a:cubicBezTo>
                  <a:cubicBezTo>
                    <a:pt x="15044" y="17006"/>
                    <a:pt x="14695" y="16911"/>
                    <a:pt x="14410" y="16753"/>
                  </a:cubicBezTo>
                  <a:lnTo>
                    <a:pt x="1426" y="9247"/>
                  </a:lnTo>
                  <a:cubicBezTo>
                    <a:pt x="1141" y="9089"/>
                    <a:pt x="888" y="8836"/>
                    <a:pt x="698" y="8487"/>
                  </a:cubicBezTo>
                  <a:cubicBezTo>
                    <a:pt x="508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6"/>
            <p:cNvSpPr/>
            <p:nvPr/>
          </p:nvSpPr>
          <p:spPr>
            <a:xfrm>
              <a:off x="7411910" y="2804383"/>
              <a:ext cx="1071627" cy="600529"/>
            </a:xfrm>
            <a:custGeom>
              <a:rect b="b" l="l" r="r" t="t"/>
              <a:pathLst>
                <a:path extrusionOk="0" h="18369" w="32779">
                  <a:moveTo>
                    <a:pt x="16374" y="0"/>
                  </a:moveTo>
                  <a:cubicBezTo>
                    <a:pt x="15772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3" y="8646"/>
                    <a:pt x="476" y="9184"/>
                  </a:cubicBezTo>
                  <a:cubicBezTo>
                    <a:pt x="159" y="9723"/>
                    <a:pt x="1" y="10293"/>
                    <a:pt x="1" y="10863"/>
                  </a:cubicBezTo>
                  <a:lnTo>
                    <a:pt x="1" y="18368"/>
                  </a:lnTo>
                  <a:lnTo>
                    <a:pt x="2313" y="18368"/>
                  </a:lnTo>
                  <a:lnTo>
                    <a:pt x="2313" y="10863"/>
                  </a:lnTo>
                  <a:cubicBezTo>
                    <a:pt x="2313" y="10736"/>
                    <a:pt x="2344" y="10546"/>
                    <a:pt x="2471" y="10324"/>
                  </a:cubicBezTo>
                  <a:cubicBezTo>
                    <a:pt x="2598" y="10103"/>
                    <a:pt x="2756" y="9976"/>
                    <a:pt x="2851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4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29991" y="9976"/>
                    <a:pt x="30150" y="10103"/>
                    <a:pt x="30276" y="10324"/>
                  </a:cubicBezTo>
                  <a:cubicBezTo>
                    <a:pt x="30403" y="10546"/>
                    <a:pt x="30435" y="10736"/>
                    <a:pt x="30435" y="10863"/>
                  </a:cubicBezTo>
                  <a:lnTo>
                    <a:pt x="30435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2" y="9184"/>
                  </a:cubicBezTo>
                  <a:cubicBezTo>
                    <a:pt x="31987" y="8646"/>
                    <a:pt x="31543" y="8202"/>
                    <a:pt x="31068" y="7917"/>
                  </a:cubicBezTo>
                  <a:lnTo>
                    <a:pt x="18052" y="412"/>
                  </a:lnTo>
                  <a:cubicBezTo>
                    <a:pt x="17609" y="159"/>
                    <a:pt x="17007" y="0"/>
                    <a:pt x="163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6"/>
            <p:cNvSpPr/>
            <p:nvPr/>
          </p:nvSpPr>
          <p:spPr>
            <a:xfrm>
              <a:off x="7550657" y="2962255"/>
              <a:ext cx="794134" cy="884201"/>
            </a:xfrm>
            <a:custGeom>
              <a:rect b="b" l="l" r="r" t="t"/>
              <a:pathLst>
                <a:path extrusionOk="0" h="27046" w="24291">
                  <a:moveTo>
                    <a:pt x="12130" y="1"/>
                  </a:moveTo>
                  <a:cubicBezTo>
                    <a:pt x="11615" y="1"/>
                    <a:pt x="11100" y="112"/>
                    <a:pt x="10705" y="333"/>
                  </a:cubicBezTo>
                  <a:lnTo>
                    <a:pt x="1426" y="5685"/>
                  </a:lnTo>
                  <a:cubicBezTo>
                    <a:pt x="919" y="5970"/>
                    <a:pt x="475" y="6509"/>
                    <a:pt x="222" y="7110"/>
                  </a:cubicBezTo>
                  <a:cubicBezTo>
                    <a:pt x="222" y="7142"/>
                    <a:pt x="222" y="7174"/>
                    <a:pt x="190" y="7205"/>
                  </a:cubicBezTo>
                  <a:cubicBezTo>
                    <a:pt x="64" y="7522"/>
                    <a:pt x="0" y="7839"/>
                    <a:pt x="0" y="8155"/>
                  </a:cubicBezTo>
                  <a:lnTo>
                    <a:pt x="0" y="18891"/>
                  </a:lnTo>
                  <a:cubicBezTo>
                    <a:pt x="0" y="19810"/>
                    <a:pt x="634" y="20886"/>
                    <a:pt x="1394" y="21361"/>
                  </a:cubicBezTo>
                  <a:lnTo>
                    <a:pt x="10705" y="26713"/>
                  </a:lnTo>
                  <a:cubicBezTo>
                    <a:pt x="11100" y="26935"/>
                    <a:pt x="11615" y="27046"/>
                    <a:pt x="12130" y="27046"/>
                  </a:cubicBezTo>
                  <a:cubicBezTo>
                    <a:pt x="12644" y="27046"/>
                    <a:pt x="13159" y="26935"/>
                    <a:pt x="13555" y="26713"/>
                  </a:cubicBezTo>
                  <a:lnTo>
                    <a:pt x="22866" y="21361"/>
                  </a:lnTo>
                  <a:cubicBezTo>
                    <a:pt x="23626" y="20886"/>
                    <a:pt x="24259" y="19810"/>
                    <a:pt x="24259" y="18891"/>
                  </a:cubicBezTo>
                  <a:lnTo>
                    <a:pt x="24259" y="8155"/>
                  </a:lnTo>
                  <a:cubicBezTo>
                    <a:pt x="24291" y="7237"/>
                    <a:pt x="23657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4" y="1"/>
                    <a:pt x="1213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6"/>
            <p:cNvSpPr/>
            <p:nvPr/>
          </p:nvSpPr>
          <p:spPr>
            <a:xfrm>
              <a:off x="8048661" y="3535845"/>
              <a:ext cx="77677" cy="76108"/>
            </a:xfrm>
            <a:custGeom>
              <a:rect b="b" l="l" r="r" t="t"/>
              <a:pathLst>
                <a:path extrusionOk="0" h="2328" w="2376">
                  <a:moveTo>
                    <a:pt x="238" y="0"/>
                  </a:moveTo>
                  <a:cubicBezTo>
                    <a:pt x="182" y="0"/>
                    <a:pt x="127" y="16"/>
                    <a:pt x="95" y="48"/>
                  </a:cubicBezTo>
                  <a:cubicBezTo>
                    <a:pt x="0" y="143"/>
                    <a:pt x="0" y="269"/>
                    <a:pt x="95" y="333"/>
                  </a:cubicBezTo>
                  <a:lnTo>
                    <a:pt x="2027" y="2265"/>
                  </a:lnTo>
                  <a:cubicBezTo>
                    <a:pt x="2059" y="2296"/>
                    <a:pt x="2122" y="2328"/>
                    <a:pt x="2154" y="2328"/>
                  </a:cubicBezTo>
                  <a:cubicBezTo>
                    <a:pt x="2217" y="2328"/>
                    <a:pt x="2280" y="2296"/>
                    <a:pt x="2312" y="2265"/>
                  </a:cubicBezTo>
                  <a:cubicBezTo>
                    <a:pt x="2375" y="2201"/>
                    <a:pt x="2375" y="2043"/>
                    <a:pt x="2312" y="1980"/>
                  </a:cubicBezTo>
                  <a:lnTo>
                    <a:pt x="380" y="48"/>
                  </a:lnTo>
                  <a:cubicBezTo>
                    <a:pt x="349" y="16"/>
                    <a:pt x="29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6"/>
            <p:cNvSpPr/>
            <p:nvPr/>
          </p:nvSpPr>
          <p:spPr>
            <a:xfrm>
              <a:off x="8053827" y="3186427"/>
              <a:ext cx="13502" cy="182228"/>
            </a:xfrm>
            <a:custGeom>
              <a:rect b="b" l="l" r="r" t="t"/>
              <a:pathLst>
                <a:path extrusionOk="0" h="5574" w="413"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5384"/>
                  </a:lnTo>
                  <a:cubicBezTo>
                    <a:pt x="1" y="5479"/>
                    <a:pt x="96" y="5574"/>
                    <a:pt x="191" y="5574"/>
                  </a:cubicBezTo>
                  <a:cubicBezTo>
                    <a:pt x="317" y="5574"/>
                    <a:pt x="412" y="5479"/>
                    <a:pt x="412" y="5384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6"/>
            <p:cNvSpPr/>
            <p:nvPr/>
          </p:nvSpPr>
          <p:spPr>
            <a:xfrm>
              <a:off x="7801212" y="3384152"/>
              <a:ext cx="108735" cy="13502"/>
            </a:xfrm>
            <a:custGeom>
              <a:rect b="b" l="l" r="r" t="t"/>
              <a:pathLst>
                <a:path extrusionOk="0" h="413" w="3326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136" y="412"/>
                  </a:lnTo>
                  <a:cubicBezTo>
                    <a:pt x="3231" y="412"/>
                    <a:pt x="3326" y="317"/>
                    <a:pt x="3326" y="222"/>
                  </a:cubicBezTo>
                  <a:cubicBezTo>
                    <a:pt x="3326" y="96"/>
                    <a:pt x="3231" y="1"/>
                    <a:pt x="3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6"/>
            <p:cNvSpPr/>
            <p:nvPr/>
          </p:nvSpPr>
          <p:spPr>
            <a:xfrm>
              <a:off x="7801212" y="3470100"/>
              <a:ext cx="76631" cy="13469"/>
            </a:xfrm>
            <a:custGeom>
              <a:rect b="b" l="l" r="r" t="t"/>
              <a:pathLst>
                <a:path extrusionOk="0" h="412" w="2344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2154" y="412"/>
                  </a:lnTo>
                  <a:cubicBezTo>
                    <a:pt x="2249" y="412"/>
                    <a:pt x="2344" y="317"/>
                    <a:pt x="2344" y="190"/>
                  </a:cubicBez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6"/>
            <p:cNvSpPr/>
            <p:nvPr/>
          </p:nvSpPr>
          <p:spPr>
            <a:xfrm>
              <a:off x="7980334" y="3184335"/>
              <a:ext cx="17621" cy="17654"/>
            </a:xfrm>
            <a:custGeom>
              <a:rect b="b" l="l" r="r" t="t"/>
              <a:pathLst>
                <a:path extrusionOk="0" h="540" w="539">
                  <a:moveTo>
                    <a:pt x="253" y="1"/>
                  </a:moveTo>
                  <a:cubicBezTo>
                    <a:pt x="127" y="1"/>
                    <a:pt x="0" y="127"/>
                    <a:pt x="0" y="254"/>
                  </a:cubicBezTo>
                  <a:cubicBezTo>
                    <a:pt x="0" y="412"/>
                    <a:pt x="127" y="539"/>
                    <a:pt x="253" y="539"/>
                  </a:cubicBezTo>
                  <a:cubicBezTo>
                    <a:pt x="412" y="539"/>
                    <a:pt x="539" y="412"/>
                    <a:pt x="539" y="254"/>
                  </a:cubicBezTo>
                  <a:cubicBezTo>
                    <a:pt x="539" y="127"/>
                    <a:pt x="412" y="1"/>
                    <a:pt x="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6"/>
            <p:cNvSpPr/>
            <p:nvPr/>
          </p:nvSpPr>
          <p:spPr>
            <a:xfrm>
              <a:off x="7908868" y="3184335"/>
              <a:ext cx="17654" cy="17654"/>
            </a:xfrm>
            <a:custGeom>
              <a:rect b="b" l="l" r="r" t="t"/>
              <a:pathLst>
                <a:path extrusionOk="0" h="540" w="540">
                  <a:moveTo>
                    <a:pt x="286" y="1"/>
                  </a:moveTo>
                  <a:cubicBezTo>
                    <a:pt x="128" y="1"/>
                    <a:pt x="1" y="127"/>
                    <a:pt x="1" y="254"/>
                  </a:cubicBezTo>
                  <a:cubicBezTo>
                    <a:pt x="1" y="412"/>
                    <a:pt x="128" y="539"/>
                    <a:pt x="286" y="539"/>
                  </a:cubicBezTo>
                  <a:cubicBezTo>
                    <a:pt x="413" y="539"/>
                    <a:pt x="539" y="412"/>
                    <a:pt x="539" y="254"/>
                  </a:cubicBezTo>
                  <a:cubicBezTo>
                    <a:pt x="539" y="127"/>
                    <a:pt x="413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6"/>
            <p:cNvSpPr/>
            <p:nvPr/>
          </p:nvSpPr>
          <p:spPr>
            <a:xfrm>
              <a:off x="7838481" y="3184335"/>
              <a:ext cx="16608" cy="17654"/>
            </a:xfrm>
            <a:custGeom>
              <a:rect b="b" l="l" r="r" t="t"/>
              <a:pathLst>
                <a:path extrusionOk="0" h="540" w="508">
                  <a:moveTo>
                    <a:pt x="254" y="1"/>
                  </a:moveTo>
                  <a:cubicBezTo>
                    <a:pt x="95" y="1"/>
                    <a:pt x="0" y="127"/>
                    <a:pt x="0" y="254"/>
                  </a:cubicBezTo>
                  <a:cubicBezTo>
                    <a:pt x="0" y="412"/>
                    <a:pt x="95" y="539"/>
                    <a:pt x="254" y="539"/>
                  </a:cubicBezTo>
                  <a:cubicBezTo>
                    <a:pt x="380" y="539"/>
                    <a:pt x="507" y="412"/>
                    <a:pt x="507" y="254"/>
                  </a:cubicBezTo>
                  <a:cubicBezTo>
                    <a:pt x="507" y="127"/>
                    <a:pt x="380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6"/>
            <p:cNvSpPr/>
            <p:nvPr/>
          </p:nvSpPr>
          <p:spPr>
            <a:xfrm>
              <a:off x="7769108" y="3165700"/>
              <a:ext cx="297175" cy="54923"/>
            </a:xfrm>
            <a:custGeom>
              <a:rect b="b" l="l" r="r" t="t"/>
              <a:pathLst>
                <a:path extrusionOk="0" h="1680" w="9090">
                  <a:moveTo>
                    <a:pt x="8266" y="412"/>
                  </a:moveTo>
                  <a:cubicBezTo>
                    <a:pt x="8488" y="412"/>
                    <a:pt x="8710" y="602"/>
                    <a:pt x="8710" y="824"/>
                  </a:cubicBezTo>
                  <a:cubicBezTo>
                    <a:pt x="8710" y="1077"/>
                    <a:pt x="8488" y="1267"/>
                    <a:pt x="8266" y="1267"/>
                  </a:cubicBezTo>
                  <a:lnTo>
                    <a:pt x="856" y="1267"/>
                  </a:lnTo>
                  <a:cubicBezTo>
                    <a:pt x="602" y="1267"/>
                    <a:pt x="412" y="1077"/>
                    <a:pt x="412" y="824"/>
                  </a:cubicBezTo>
                  <a:cubicBezTo>
                    <a:pt x="412" y="602"/>
                    <a:pt x="602" y="412"/>
                    <a:pt x="856" y="412"/>
                  </a:cubicBezTo>
                  <a:close/>
                  <a:moveTo>
                    <a:pt x="856" y="1"/>
                  </a:moveTo>
                  <a:cubicBezTo>
                    <a:pt x="381" y="1"/>
                    <a:pt x="1" y="381"/>
                    <a:pt x="1" y="824"/>
                  </a:cubicBezTo>
                  <a:cubicBezTo>
                    <a:pt x="1" y="1299"/>
                    <a:pt x="381" y="1679"/>
                    <a:pt x="856" y="1679"/>
                  </a:cubicBezTo>
                  <a:lnTo>
                    <a:pt x="8266" y="1679"/>
                  </a:lnTo>
                  <a:cubicBezTo>
                    <a:pt x="8710" y="1679"/>
                    <a:pt x="9090" y="1299"/>
                    <a:pt x="9090" y="824"/>
                  </a:cubicBezTo>
                  <a:cubicBezTo>
                    <a:pt x="9090" y="381"/>
                    <a:pt x="8710" y="1"/>
                    <a:pt x="8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36"/>
            <p:cNvSpPr/>
            <p:nvPr/>
          </p:nvSpPr>
          <p:spPr>
            <a:xfrm>
              <a:off x="7769108" y="3186427"/>
              <a:ext cx="153262" cy="372727"/>
            </a:xfrm>
            <a:custGeom>
              <a:rect b="b" l="l" r="r" t="t"/>
              <a:pathLst>
                <a:path extrusionOk="0" h="11401" w="4688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0102"/>
                  </a:lnTo>
                  <a:cubicBezTo>
                    <a:pt x="1" y="10831"/>
                    <a:pt x="571" y="11401"/>
                    <a:pt x="1267" y="11401"/>
                  </a:cubicBezTo>
                  <a:lnTo>
                    <a:pt x="4466" y="11401"/>
                  </a:lnTo>
                  <a:cubicBezTo>
                    <a:pt x="4593" y="11401"/>
                    <a:pt x="4688" y="11306"/>
                    <a:pt x="4688" y="11179"/>
                  </a:cubicBezTo>
                  <a:cubicBezTo>
                    <a:pt x="4688" y="11084"/>
                    <a:pt x="4593" y="10989"/>
                    <a:pt x="4466" y="10989"/>
                  </a:cubicBezTo>
                  <a:lnTo>
                    <a:pt x="1267" y="10989"/>
                  </a:lnTo>
                  <a:cubicBezTo>
                    <a:pt x="792" y="10989"/>
                    <a:pt x="412" y="10577"/>
                    <a:pt x="412" y="10102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36"/>
            <p:cNvSpPr/>
            <p:nvPr/>
          </p:nvSpPr>
          <p:spPr>
            <a:xfrm>
              <a:off x="7801212" y="3255768"/>
              <a:ext cx="232967" cy="13502"/>
            </a:xfrm>
            <a:custGeom>
              <a:rect b="b" l="l" r="r" t="t"/>
              <a:pathLst>
                <a:path extrusionOk="0" h="413" w="7126">
                  <a:moveTo>
                    <a:pt x="222" y="1"/>
                  </a:moveTo>
                  <a:cubicBezTo>
                    <a:pt x="95" y="1"/>
                    <a:pt x="0" y="96"/>
                    <a:pt x="0" y="223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6936" y="413"/>
                  </a:lnTo>
                  <a:cubicBezTo>
                    <a:pt x="7031" y="413"/>
                    <a:pt x="7126" y="318"/>
                    <a:pt x="7126" y="223"/>
                  </a:cubicBezTo>
                  <a:cubicBezTo>
                    <a:pt x="7126" y="96"/>
                    <a:pt x="7031" y="1"/>
                    <a:pt x="6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36"/>
            <p:cNvSpPr/>
            <p:nvPr/>
          </p:nvSpPr>
          <p:spPr>
            <a:xfrm>
              <a:off x="7801212" y="3427633"/>
              <a:ext cx="82843" cy="13502"/>
            </a:xfrm>
            <a:custGeom>
              <a:rect b="b" l="l" r="r" t="t"/>
              <a:pathLst>
                <a:path extrusionOk="0" h="413" w="2534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2312" y="413"/>
                  </a:lnTo>
                  <a:cubicBezTo>
                    <a:pt x="2439" y="413"/>
                    <a:pt x="2534" y="318"/>
                    <a:pt x="2534" y="191"/>
                  </a:cubicBezTo>
                  <a:cubicBezTo>
                    <a:pt x="2534" y="64"/>
                    <a:pt x="2439" y="1"/>
                    <a:pt x="2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6"/>
            <p:cNvSpPr/>
            <p:nvPr/>
          </p:nvSpPr>
          <p:spPr>
            <a:xfrm>
              <a:off x="7801212" y="3341717"/>
              <a:ext cx="123218" cy="13502"/>
            </a:xfrm>
            <a:custGeom>
              <a:rect b="b" l="l" r="r" t="t"/>
              <a:pathLst>
                <a:path extrusionOk="0" h="413" w="3769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579" y="412"/>
                  </a:lnTo>
                  <a:cubicBezTo>
                    <a:pt x="3674" y="412"/>
                    <a:pt x="3769" y="317"/>
                    <a:pt x="3769" y="190"/>
                  </a:cubicBezTo>
                  <a:cubicBezTo>
                    <a:pt x="3769" y="95"/>
                    <a:pt x="3674" y="0"/>
                    <a:pt x="3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6"/>
            <p:cNvSpPr/>
            <p:nvPr/>
          </p:nvSpPr>
          <p:spPr>
            <a:xfrm>
              <a:off x="7801212" y="3298236"/>
              <a:ext cx="194684" cy="13469"/>
            </a:xfrm>
            <a:custGeom>
              <a:rect b="b" l="l" r="r" t="t"/>
              <a:pathLst>
                <a:path extrusionOk="0" h="412" w="5955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9"/>
                    <a:pt x="95" y="412"/>
                    <a:pt x="222" y="412"/>
                  </a:cubicBezTo>
                  <a:lnTo>
                    <a:pt x="5732" y="412"/>
                  </a:lnTo>
                  <a:cubicBezTo>
                    <a:pt x="5859" y="412"/>
                    <a:pt x="5954" y="349"/>
                    <a:pt x="5954" y="222"/>
                  </a:cubicBezTo>
                  <a:cubicBezTo>
                    <a:pt x="5954" y="95"/>
                    <a:pt x="5859" y="0"/>
                    <a:pt x="5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6"/>
            <p:cNvSpPr/>
            <p:nvPr/>
          </p:nvSpPr>
          <p:spPr>
            <a:xfrm>
              <a:off x="7866433" y="3355186"/>
              <a:ext cx="224696" cy="224696"/>
            </a:xfrm>
            <a:custGeom>
              <a:rect b="b" l="l" r="r" t="t"/>
              <a:pathLst>
                <a:path extrusionOk="0" h="6873" w="6873">
                  <a:moveTo>
                    <a:pt x="3452" y="412"/>
                  </a:moveTo>
                  <a:cubicBezTo>
                    <a:pt x="5099" y="412"/>
                    <a:pt x="6461" y="1774"/>
                    <a:pt x="6461" y="3452"/>
                  </a:cubicBezTo>
                  <a:cubicBezTo>
                    <a:pt x="6461" y="5099"/>
                    <a:pt x="5099" y="6461"/>
                    <a:pt x="3452" y="6461"/>
                  </a:cubicBezTo>
                  <a:cubicBezTo>
                    <a:pt x="1774" y="6461"/>
                    <a:pt x="412" y="5099"/>
                    <a:pt x="412" y="3452"/>
                  </a:cubicBezTo>
                  <a:cubicBezTo>
                    <a:pt x="412" y="1774"/>
                    <a:pt x="1774" y="412"/>
                    <a:pt x="3452" y="412"/>
                  </a:cubicBezTo>
                  <a:close/>
                  <a:moveTo>
                    <a:pt x="3452" y="0"/>
                  </a:moveTo>
                  <a:cubicBezTo>
                    <a:pt x="1552" y="0"/>
                    <a:pt x="1" y="1552"/>
                    <a:pt x="1" y="3452"/>
                  </a:cubicBezTo>
                  <a:cubicBezTo>
                    <a:pt x="1" y="5320"/>
                    <a:pt x="1552" y="6872"/>
                    <a:pt x="3452" y="6872"/>
                  </a:cubicBezTo>
                  <a:cubicBezTo>
                    <a:pt x="5353" y="6872"/>
                    <a:pt x="6873" y="5352"/>
                    <a:pt x="6873" y="3452"/>
                  </a:cubicBezTo>
                  <a:cubicBezTo>
                    <a:pt x="6873" y="1552"/>
                    <a:pt x="5321" y="0"/>
                    <a:pt x="3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3" name="Google Shape;2223;p36"/>
          <p:cNvSpPr/>
          <p:nvPr/>
        </p:nvSpPr>
        <p:spPr>
          <a:xfrm>
            <a:off x="5088625" y="4355150"/>
            <a:ext cx="2523600" cy="651300"/>
          </a:xfrm>
          <a:prstGeom prst="notchedRightArrow">
            <a:avLst>
              <a:gd fmla="val 74710" name="adj1"/>
              <a:gd fmla="val 51726" name="adj2"/>
            </a:avLst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INSIGHTS</a:t>
            </a:r>
            <a:endParaRPr sz="1700"/>
          </a:p>
        </p:txBody>
      </p:sp>
      <p:pic>
        <p:nvPicPr>
          <p:cNvPr id="2224" name="Google Shape;2224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501634">
            <a:off x="476668" y="2132317"/>
            <a:ext cx="995475" cy="87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36"/>
          <p:cNvPicPr preferRelativeResize="0"/>
          <p:nvPr/>
        </p:nvPicPr>
        <p:blipFill rotWithShape="1">
          <a:blip r:embed="rId8">
            <a:alphaModFix/>
          </a:blip>
          <a:srcRect b="10209" l="0" r="0" t="0"/>
          <a:stretch/>
        </p:blipFill>
        <p:spPr>
          <a:xfrm rot="-700826">
            <a:off x="1128525" y="3890220"/>
            <a:ext cx="907550" cy="87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36"/>
          <p:cNvPicPr preferRelativeResize="0"/>
          <p:nvPr/>
        </p:nvPicPr>
        <p:blipFill>
          <a:blip r:embed="rId9">
            <a:alphaModFix amt="92000"/>
          </a:blip>
          <a:stretch>
            <a:fillRect/>
          </a:stretch>
        </p:blipFill>
        <p:spPr>
          <a:xfrm>
            <a:off x="7455850" y="290400"/>
            <a:ext cx="1394595" cy="10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36"/>
          <p:cNvPicPr preferRelativeResize="0"/>
          <p:nvPr/>
        </p:nvPicPr>
        <p:blipFill rotWithShape="1">
          <a:blip r:embed="rId10">
            <a:alphaModFix/>
          </a:blip>
          <a:srcRect b="6367" l="0" r="0" t="0"/>
          <a:stretch/>
        </p:blipFill>
        <p:spPr>
          <a:xfrm rot="-521380">
            <a:off x="2379463" y="2639690"/>
            <a:ext cx="896050" cy="873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45"/>
          <p:cNvSpPr/>
          <p:nvPr/>
        </p:nvSpPr>
        <p:spPr>
          <a:xfrm>
            <a:off x="4049500" y="260600"/>
            <a:ext cx="3137675" cy="1234600"/>
          </a:xfrm>
          <a:prstGeom prst="flowChartDisplay">
            <a:avLst/>
          </a:prstGeom>
          <a:solidFill>
            <a:srgbClr val="D2F7C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Average Month_Daily Traffic Visualization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Portrayed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a Steady flow across all Junctions throughout the months of the period in consideration.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3" name="Google Shape;2503;p45"/>
          <p:cNvSpPr/>
          <p:nvPr/>
        </p:nvSpPr>
        <p:spPr>
          <a:xfrm>
            <a:off x="3986662" y="583627"/>
            <a:ext cx="370985" cy="588546"/>
          </a:xfrm>
          <a:custGeom>
            <a:rect b="b" l="l" r="r" t="t"/>
            <a:pathLst>
              <a:path extrusionOk="0" h="34851" w="21968">
                <a:moveTo>
                  <a:pt x="1" y="1"/>
                </a:moveTo>
                <a:lnTo>
                  <a:pt x="1" y="34850"/>
                </a:lnTo>
                <a:lnTo>
                  <a:pt x="11907" y="34850"/>
                </a:lnTo>
                <a:lnTo>
                  <a:pt x="21968" y="17432"/>
                </a:lnTo>
                <a:lnTo>
                  <a:pt x="11907" y="1"/>
                </a:ln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4" name="Google Shape;2504;p45"/>
          <p:cNvSpPr/>
          <p:nvPr/>
        </p:nvSpPr>
        <p:spPr>
          <a:xfrm flipH="1">
            <a:off x="5046649" y="2318627"/>
            <a:ext cx="370985" cy="588546"/>
          </a:xfrm>
          <a:custGeom>
            <a:rect b="b" l="l" r="r" t="t"/>
            <a:pathLst>
              <a:path extrusionOk="0" h="34851" w="21968">
                <a:moveTo>
                  <a:pt x="1" y="1"/>
                </a:moveTo>
                <a:lnTo>
                  <a:pt x="1" y="34850"/>
                </a:lnTo>
                <a:lnTo>
                  <a:pt x="11907" y="34850"/>
                </a:lnTo>
                <a:lnTo>
                  <a:pt x="21968" y="17432"/>
                </a:lnTo>
                <a:lnTo>
                  <a:pt x="11907" y="1"/>
                </a:ln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45"/>
          <p:cNvSpPr/>
          <p:nvPr/>
        </p:nvSpPr>
        <p:spPr>
          <a:xfrm flipH="1">
            <a:off x="2281675" y="2036738"/>
            <a:ext cx="2959375" cy="1152300"/>
          </a:xfrm>
          <a:prstGeom prst="flowChartDisplay">
            <a:avLst/>
          </a:prstGeom>
          <a:solidFill>
            <a:srgbClr val="D2F7C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Average traffic flow was observed to be steady across all junctions until Fourth day (Thursday) where there is a sharp drop of movement till rest of the week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6" name="Google Shape;2506;p45"/>
          <p:cNvSpPr/>
          <p:nvPr/>
        </p:nvSpPr>
        <p:spPr>
          <a:xfrm>
            <a:off x="3477050" y="3592738"/>
            <a:ext cx="2959375" cy="1234600"/>
          </a:xfrm>
          <a:prstGeom prst="flowChartDisplay">
            <a:avLst/>
          </a:prstGeom>
          <a:solidFill>
            <a:srgbClr val="D2F7C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Hourly Analysis Shows Least Traffic situation at early period of the day, with peak traffic experienced at the later hour of the day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7" name="Google Shape;2507;p45"/>
          <p:cNvSpPr/>
          <p:nvPr/>
        </p:nvSpPr>
        <p:spPr>
          <a:xfrm>
            <a:off x="3414212" y="3915764"/>
            <a:ext cx="370985" cy="588546"/>
          </a:xfrm>
          <a:custGeom>
            <a:rect b="b" l="l" r="r" t="t"/>
            <a:pathLst>
              <a:path extrusionOk="0" h="34851" w="21968">
                <a:moveTo>
                  <a:pt x="1" y="1"/>
                </a:moveTo>
                <a:lnTo>
                  <a:pt x="1" y="34850"/>
                </a:lnTo>
                <a:lnTo>
                  <a:pt x="11907" y="34850"/>
                </a:lnTo>
                <a:lnTo>
                  <a:pt x="21968" y="17432"/>
                </a:lnTo>
                <a:lnTo>
                  <a:pt x="11907" y="1"/>
                </a:ln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8" name="Google Shape;25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19" y="82275"/>
            <a:ext cx="3743406" cy="18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9" name="Google Shape;250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2803" y="1646163"/>
            <a:ext cx="3399947" cy="179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0" name="Google Shape;251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273125"/>
            <a:ext cx="3261790" cy="17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5" name="Google Shape;2515;p46"/>
          <p:cNvGrpSpPr/>
          <p:nvPr/>
        </p:nvGrpSpPr>
        <p:grpSpPr>
          <a:xfrm>
            <a:off x="4569888" y="1380650"/>
            <a:ext cx="1578500" cy="1556450"/>
            <a:chOff x="4607563" y="2051500"/>
            <a:chExt cx="1578500" cy="1556450"/>
          </a:xfrm>
        </p:grpSpPr>
        <p:grpSp>
          <p:nvGrpSpPr>
            <p:cNvPr id="2516" name="Google Shape;2516;p46"/>
            <p:cNvGrpSpPr/>
            <p:nvPr/>
          </p:nvGrpSpPr>
          <p:grpSpPr>
            <a:xfrm>
              <a:off x="4607563" y="2051500"/>
              <a:ext cx="1578500" cy="1556450"/>
              <a:chOff x="4607550" y="1975300"/>
              <a:chExt cx="1578500" cy="1556450"/>
            </a:xfrm>
          </p:grpSpPr>
          <p:sp>
            <p:nvSpPr>
              <p:cNvPr id="2517" name="Google Shape;2517;p46"/>
              <p:cNvSpPr/>
              <p:nvPr/>
            </p:nvSpPr>
            <p:spPr>
              <a:xfrm>
                <a:off x="5585350" y="2941925"/>
                <a:ext cx="448600" cy="448600"/>
              </a:xfrm>
              <a:custGeom>
                <a:rect b="b" l="l" r="r" t="t"/>
                <a:pathLst>
                  <a:path extrusionOk="0" h="17944" w="17944">
                    <a:moveTo>
                      <a:pt x="8966" y="1"/>
                    </a:moveTo>
                    <a:cubicBezTo>
                      <a:pt x="4013" y="1"/>
                      <a:pt x="0" y="4013"/>
                      <a:pt x="0" y="8966"/>
                    </a:cubicBezTo>
                    <a:cubicBezTo>
                      <a:pt x="0" y="13931"/>
                      <a:pt x="4013" y="17943"/>
                      <a:pt x="8966" y="17943"/>
                    </a:cubicBezTo>
                    <a:cubicBezTo>
                      <a:pt x="13931" y="17943"/>
                      <a:pt x="17943" y="13931"/>
                      <a:pt x="17943" y="8966"/>
                    </a:cubicBezTo>
                    <a:cubicBezTo>
                      <a:pt x="17943" y="4013"/>
                      <a:pt x="13931" y="1"/>
                      <a:pt x="89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46"/>
              <p:cNvSpPr/>
              <p:nvPr/>
            </p:nvSpPr>
            <p:spPr>
              <a:xfrm>
                <a:off x="4607550" y="1975300"/>
                <a:ext cx="1578500" cy="1556450"/>
              </a:xfrm>
              <a:custGeom>
                <a:rect b="b" l="l" r="r" t="t"/>
                <a:pathLst>
                  <a:path extrusionOk="0" h="62258" w="63140">
                    <a:moveTo>
                      <a:pt x="31570" y="0"/>
                    </a:moveTo>
                    <a:cubicBezTo>
                      <a:pt x="30400" y="0"/>
                      <a:pt x="29230" y="447"/>
                      <a:pt x="28337" y="1340"/>
                    </a:cubicBezTo>
                    <a:lnTo>
                      <a:pt x="1786" y="27902"/>
                    </a:lnTo>
                    <a:cubicBezTo>
                      <a:pt x="0" y="29676"/>
                      <a:pt x="0" y="32570"/>
                      <a:pt x="1786" y="34355"/>
                    </a:cubicBezTo>
                    <a:lnTo>
                      <a:pt x="8728" y="41297"/>
                    </a:lnTo>
                    <a:cubicBezTo>
                      <a:pt x="5311" y="44809"/>
                      <a:pt x="5334" y="50417"/>
                      <a:pt x="8799" y="53894"/>
                    </a:cubicBezTo>
                    <a:cubicBezTo>
                      <a:pt x="10551" y="55645"/>
                      <a:pt x="12847" y="56521"/>
                      <a:pt x="15143" y="56521"/>
                    </a:cubicBezTo>
                    <a:cubicBezTo>
                      <a:pt x="17404" y="56521"/>
                      <a:pt x="19665" y="55672"/>
                      <a:pt x="21408" y="53977"/>
                    </a:cubicBezTo>
                    <a:lnTo>
                      <a:pt x="28337" y="60918"/>
                    </a:lnTo>
                    <a:cubicBezTo>
                      <a:pt x="29230" y="61811"/>
                      <a:pt x="30400" y="62258"/>
                      <a:pt x="31570" y="62258"/>
                    </a:cubicBezTo>
                    <a:cubicBezTo>
                      <a:pt x="32740" y="62258"/>
                      <a:pt x="33909" y="61811"/>
                      <a:pt x="34802" y="60918"/>
                    </a:cubicBezTo>
                    <a:lnTo>
                      <a:pt x="61365" y="34355"/>
                    </a:lnTo>
                    <a:cubicBezTo>
                      <a:pt x="63139" y="32570"/>
                      <a:pt x="63139" y="29676"/>
                      <a:pt x="61365" y="27902"/>
                    </a:cubicBezTo>
                    <a:lnTo>
                      <a:pt x="54424" y="20961"/>
                    </a:lnTo>
                    <a:cubicBezTo>
                      <a:pt x="54436" y="20961"/>
                      <a:pt x="54436" y="20949"/>
                      <a:pt x="54448" y="20949"/>
                    </a:cubicBezTo>
                    <a:cubicBezTo>
                      <a:pt x="57948" y="17437"/>
                      <a:pt x="57948" y="11757"/>
                      <a:pt x="54448" y="8257"/>
                    </a:cubicBezTo>
                    <a:cubicBezTo>
                      <a:pt x="52698" y="6507"/>
                      <a:pt x="50400" y="5632"/>
                      <a:pt x="48102" y="5632"/>
                    </a:cubicBezTo>
                    <a:cubicBezTo>
                      <a:pt x="45804" y="5632"/>
                      <a:pt x="43506" y="6507"/>
                      <a:pt x="41756" y="8257"/>
                    </a:cubicBezTo>
                    <a:cubicBezTo>
                      <a:pt x="41744" y="8257"/>
                      <a:pt x="41744" y="8269"/>
                      <a:pt x="41732" y="8281"/>
                    </a:cubicBezTo>
                    <a:lnTo>
                      <a:pt x="34802" y="1340"/>
                    </a:lnTo>
                    <a:cubicBezTo>
                      <a:pt x="33909" y="447"/>
                      <a:pt x="32740" y="0"/>
                      <a:pt x="31570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19" name="Google Shape;2519;p46"/>
            <p:cNvSpPr/>
            <p:nvPr/>
          </p:nvSpPr>
          <p:spPr>
            <a:xfrm>
              <a:off x="5609463" y="3042225"/>
              <a:ext cx="400375" cy="400375"/>
            </a:xfrm>
            <a:custGeom>
              <a:rect b="b" l="l" r="r" t="t"/>
              <a:pathLst>
                <a:path extrusionOk="0" h="16015" w="16015">
                  <a:moveTo>
                    <a:pt x="8002" y="1"/>
                  </a:moveTo>
                  <a:cubicBezTo>
                    <a:pt x="3585" y="1"/>
                    <a:pt x="1" y="3585"/>
                    <a:pt x="1" y="8002"/>
                  </a:cubicBezTo>
                  <a:cubicBezTo>
                    <a:pt x="1" y="12431"/>
                    <a:pt x="3585" y="16015"/>
                    <a:pt x="8002" y="16015"/>
                  </a:cubicBezTo>
                  <a:cubicBezTo>
                    <a:pt x="12431" y="16015"/>
                    <a:pt x="16015" y="12431"/>
                    <a:pt x="16015" y="8002"/>
                  </a:cubicBezTo>
                  <a:cubicBezTo>
                    <a:pt x="16015" y="3585"/>
                    <a:pt x="12431" y="1"/>
                    <a:pt x="800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2A3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46"/>
            <p:cNvSpPr txBox="1"/>
            <p:nvPr/>
          </p:nvSpPr>
          <p:spPr>
            <a:xfrm>
              <a:off x="4699013" y="2640788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Step-</a:t>
              </a: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521" name="Google Shape;2521;p46"/>
          <p:cNvGrpSpPr/>
          <p:nvPr/>
        </p:nvGrpSpPr>
        <p:grpSpPr>
          <a:xfrm>
            <a:off x="3745963" y="556725"/>
            <a:ext cx="1578500" cy="1556250"/>
            <a:chOff x="3783638" y="1227575"/>
            <a:chExt cx="1578500" cy="1556250"/>
          </a:xfrm>
        </p:grpSpPr>
        <p:grpSp>
          <p:nvGrpSpPr>
            <p:cNvPr id="2522" name="Google Shape;2522;p46"/>
            <p:cNvGrpSpPr/>
            <p:nvPr/>
          </p:nvGrpSpPr>
          <p:grpSpPr>
            <a:xfrm>
              <a:off x="3783638" y="1227575"/>
              <a:ext cx="1578500" cy="1556250"/>
              <a:chOff x="3783625" y="1151375"/>
              <a:chExt cx="1578500" cy="1556250"/>
            </a:xfrm>
          </p:grpSpPr>
          <p:sp>
            <p:nvSpPr>
              <p:cNvPr id="2523" name="Google Shape;2523;p46"/>
              <p:cNvSpPr/>
              <p:nvPr/>
            </p:nvSpPr>
            <p:spPr>
              <a:xfrm>
                <a:off x="4761725" y="1292025"/>
                <a:ext cx="448900" cy="448575"/>
              </a:xfrm>
              <a:custGeom>
                <a:rect b="b" l="l" r="r" t="t"/>
                <a:pathLst>
                  <a:path extrusionOk="0" h="17943" w="17956">
                    <a:moveTo>
                      <a:pt x="8978" y="0"/>
                    </a:moveTo>
                    <a:cubicBezTo>
                      <a:pt x="4025" y="0"/>
                      <a:pt x="1" y="4013"/>
                      <a:pt x="1" y="8978"/>
                    </a:cubicBezTo>
                    <a:cubicBezTo>
                      <a:pt x="1" y="13931"/>
                      <a:pt x="4025" y="17943"/>
                      <a:pt x="8978" y="17943"/>
                    </a:cubicBezTo>
                    <a:cubicBezTo>
                      <a:pt x="13931" y="17943"/>
                      <a:pt x="17956" y="13931"/>
                      <a:pt x="17956" y="8978"/>
                    </a:cubicBezTo>
                    <a:cubicBezTo>
                      <a:pt x="17956" y="4013"/>
                      <a:pt x="13931" y="0"/>
                      <a:pt x="89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46"/>
              <p:cNvSpPr/>
              <p:nvPr/>
            </p:nvSpPr>
            <p:spPr>
              <a:xfrm>
                <a:off x="3783625" y="1151375"/>
                <a:ext cx="1578500" cy="1556250"/>
              </a:xfrm>
              <a:custGeom>
                <a:rect b="b" l="l" r="r" t="t"/>
                <a:pathLst>
                  <a:path extrusionOk="0" h="62250" w="63140">
                    <a:moveTo>
                      <a:pt x="31570" y="1"/>
                    </a:moveTo>
                    <a:cubicBezTo>
                      <a:pt x="30401" y="1"/>
                      <a:pt x="29231" y="447"/>
                      <a:pt x="28338" y="1340"/>
                    </a:cubicBezTo>
                    <a:lnTo>
                      <a:pt x="21408" y="8270"/>
                    </a:lnTo>
                    <a:cubicBezTo>
                      <a:pt x="19658" y="6519"/>
                      <a:pt x="17363" y="5644"/>
                      <a:pt x="15067" y="5644"/>
                    </a:cubicBezTo>
                    <a:cubicBezTo>
                      <a:pt x="12770" y="5644"/>
                      <a:pt x="10473" y="6519"/>
                      <a:pt x="8716" y="8270"/>
                    </a:cubicBezTo>
                    <a:cubicBezTo>
                      <a:pt x="5216" y="11782"/>
                      <a:pt x="5216" y="17461"/>
                      <a:pt x="8716" y="20962"/>
                    </a:cubicBezTo>
                    <a:lnTo>
                      <a:pt x="1787" y="27903"/>
                    </a:lnTo>
                    <a:cubicBezTo>
                      <a:pt x="1" y="29677"/>
                      <a:pt x="1" y="32570"/>
                      <a:pt x="1787" y="34356"/>
                    </a:cubicBezTo>
                    <a:lnTo>
                      <a:pt x="28338" y="60919"/>
                    </a:lnTo>
                    <a:cubicBezTo>
                      <a:pt x="29231" y="61806"/>
                      <a:pt x="30401" y="62249"/>
                      <a:pt x="31570" y="62249"/>
                    </a:cubicBezTo>
                    <a:cubicBezTo>
                      <a:pt x="32740" y="62249"/>
                      <a:pt x="33910" y="61806"/>
                      <a:pt x="34803" y="60919"/>
                    </a:cubicBezTo>
                    <a:lnTo>
                      <a:pt x="41732" y="53977"/>
                    </a:lnTo>
                    <a:cubicBezTo>
                      <a:pt x="43489" y="55734"/>
                      <a:pt x="45786" y="56612"/>
                      <a:pt x="48083" y="56612"/>
                    </a:cubicBezTo>
                    <a:cubicBezTo>
                      <a:pt x="50379" y="56612"/>
                      <a:pt x="52674" y="55734"/>
                      <a:pt x="54424" y="53977"/>
                    </a:cubicBezTo>
                    <a:cubicBezTo>
                      <a:pt x="57937" y="50477"/>
                      <a:pt x="57937" y="44798"/>
                      <a:pt x="54424" y="41285"/>
                    </a:cubicBezTo>
                    <a:lnTo>
                      <a:pt x="61354" y="34356"/>
                    </a:lnTo>
                    <a:cubicBezTo>
                      <a:pt x="63140" y="32570"/>
                      <a:pt x="63140" y="29677"/>
                      <a:pt x="61354" y="27903"/>
                    </a:cubicBezTo>
                    <a:lnTo>
                      <a:pt x="34803" y="1340"/>
                    </a:lnTo>
                    <a:cubicBezTo>
                      <a:pt x="33910" y="447"/>
                      <a:pt x="32740" y="1"/>
                      <a:pt x="315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25" name="Google Shape;2525;p46"/>
            <p:cNvSpPr/>
            <p:nvPr/>
          </p:nvSpPr>
          <p:spPr>
            <a:xfrm>
              <a:off x="4781088" y="1387575"/>
              <a:ext cx="410200" cy="410175"/>
            </a:xfrm>
            <a:custGeom>
              <a:rect b="b" l="l" r="r" t="t"/>
              <a:pathLst>
                <a:path extrusionOk="0" h="16407" w="16408">
                  <a:moveTo>
                    <a:pt x="8204" y="0"/>
                  </a:moveTo>
                  <a:cubicBezTo>
                    <a:pt x="3668" y="0"/>
                    <a:pt x="1" y="3667"/>
                    <a:pt x="1" y="8204"/>
                  </a:cubicBezTo>
                  <a:cubicBezTo>
                    <a:pt x="1" y="12728"/>
                    <a:pt x="3668" y="16407"/>
                    <a:pt x="8204" y="16407"/>
                  </a:cubicBezTo>
                  <a:cubicBezTo>
                    <a:pt x="12729" y="16407"/>
                    <a:pt x="16408" y="12728"/>
                    <a:pt x="16408" y="8204"/>
                  </a:cubicBezTo>
                  <a:cubicBezTo>
                    <a:pt x="16408" y="3667"/>
                    <a:pt x="12729" y="0"/>
                    <a:pt x="8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46"/>
            <p:cNvSpPr txBox="1"/>
            <p:nvPr/>
          </p:nvSpPr>
          <p:spPr>
            <a:xfrm>
              <a:off x="3875088" y="1780325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Step-</a:t>
              </a: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527" name="Google Shape;2527;p46"/>
          <p:cNvGrpSpPr/>
          <p:nvPr/>
        </p:nvGrpSpPr>
        <p:grpSpPr>
          <a:xfrm>
            <a:off x="2920288" y="1382425"/>
            <a:ext cx="1578475" cy="1556175"/>
            <a:chOff x="2957963" y="2053275"/>
            <a:chExt cx="1578475" cy="1556175"/>
          </a:xfrm>
        </p:grpSpPr>
        <p:grpSp>
          <p:nvGrpSpPr>
            <p:cNvPr id="2528" name="Google Shape;2528;p46"/>
            <p:cNvGrpSpPr/>
            <p:nvPr/>
          </p:nvGrpSpPr>
          <p:grpSpPr>
            <a:xfrm>
              <a:off x="2957963" y="2053275"/>
              <a:ext cx="1578475" cy="1556175"/>
              <a:chOff x="2957950" y="1977075"/>
              <a:chExt cx="1578475" cy="1556175"/>
            </a:xfrm>
          </p:grpSpPr>
          <p:sp>
            <p:nvSpPr>
              <p:cNvPr id="2529" name="Google Shape;2529;p46"/>
              <p:cNvSpPr/>
              <p:nvPr/>
            </p:nvSpPr>
            <p:spPr>
              <a:xfrm>
                <a:off x="3110350" y="2118325"/>
                <a:ext cx="448575" cy="448575"/>
              </a:xfrm>
              <a:custGeom>
                <a:rect b="b" l="l" r="r" t="t"/>
                <a:pathLst>
                  <a:path extrusionOk="0" h="17943" w="17943">
                    <a:moveTo>
                      <a:pt x="8965" y="0"/>
                    </a:moveTo>
                    <a:cubicBezTo>
                      <a:pt x="4012" y="0"/>
                      <a:pt x="0" y="4012"/>
                      <a:pt x="0" y="8965"/>
                    </a:cubicBezTo>
                    <a:cubicBezTo>
                      <a:pt x="0" y="13918"/>
                      <a:pt x="4012" y="17943"/>
                      <a:pt x="8965" y="17943"/>
                    </a:cubicBezTo>
                    <a:cubicBezTo>
                      <a:pt x="13930" y="17943"/>
                      <a:pt x="17943" y="13918"/>
                      <a:pt x="17943" y="8965"/>
                    </a:cubicBezTo>
                    <a:cubicBezTo>
                      <a:pt x="17943" y="4012"/>
                      <a:pt x="13930" y="0"/>
                      <a:pt x="89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46"/>
              <p:cNvSpPr/>
              <p:nvPr/>
            </p:nvSpPr>
            <p:spPr>
              <a:xfrm>
                <a:off x="2957950" y="1977075"/>
                <a:ext cx="1578475" cy="1556175"/>
              </a:xfrm>
              <a:custGeom>
                <a:rect b="b" l="l" r="r" t="t"/>
                <a:pathLst>
                  <a:path extrusionOk="0" h="62247" w="63139">
                    <a:moveTo>
                      <a:pt x="31571" y="0"/>
                    </a:moveTo>
                    <a:cubicBezTo>
                      <a:pt x="30403" y="0"/>
                      <a:pt x="29236" y="447"/>
                      <a:pt x="28349" y="1340"/>
                    </a:cubicBezTo>
                    <a:lnTo>
                      <a:pt x="1786" y="27891"/>
                    </a:lnTo>
                    <a:cubicBezTo>
                      <a:pt x="0" y="29677"/>
                      <a:pt x="0" y="32570"/>
                      <a:pt x="1786" y="34356"/>
                    </a:cubicBezTo>
                    <a:lnTo>
                      <a:pt x="8727" y="41297"/>
                    </a:lnTo>
                    <a:cubicBezTo>
                      <a:pt x="5310" y="44810"/>
                      <a:pt x="5334" y="50417"/>
                      <a:pt x="8811" y="53894"/>
                    </a:cubicBezTo>
                    <a:cubicBezTo>
                      <a:pt x="10562" y="55646"/>
                      <a:pt x="12855" y="56521"/>
                      <a:pt x="15149" y="56521"/>
                    </a:cubicBezTo>
                    <a:cubicBezTo>
                      <a:pt x="17407" y="56521"/>
                      <a:pt x="19665" y="55673"/>
                      <a:pt x="21407" y="53977"/>
                    </a:cubicBezTo>
                    <a:lnTo>
                      <a:pt x="28349" y="60907"/>
                    </a:lnTo>
                    <a:cubicBezTo>
                      <a:pt x="29236" y="61800"/>
                      <a:pt x="30403" y="62246"/>
                      <a:pt x="31571" y="62246"/>
                    </a:cubicBezTo>
                    <a:cubicBezTo>
                      <a:pt x="32739" y="62246"/>
                      <a:pt x="33909" y="61800"/>
                      <a:pt x="34802" y="60907"/>
                    </a:cubicBezTo>
                    <a:lnTo>
                      <a:pt x="61365" y="34356"/>
                    </a:lnTo>
                    <a:cubicBezTo>
                      <a:pt x="63139" y="32570"/>
                      <a:pt x="63139" y="29677"/>
                      <a:pt x="61365" y="27891"/>
                    </a:cubicBezTo>
                    <a:lnTo>
                      <a:pt x="54423" y="20961"/>
                    </a:lnTo>
                    <a:cubicBezTo>
                      <a:pt x="54459" y="20926"/>
                      <a:pt x="54495" y="20902"/>
                      <a:pt x="54519" y="20866"/>
                    </a:cubicBezTo>
                    <a:cubicBezTo>
                      <a:pt x="58031" y="17366"/>
                      <a:pt x="58031" y="11686"/>
                      <a:pt x="54519" y="8174"/>
                    </a:cubicBezTo>
                    <a:cubicBezTo>
                      <a:pt x="52769" y="6424"/>
                      <a:pt x="50474" y="5549"/>
                      <a:pt x="48177" y="5549"/>
                    </a:cubicBezTo>
                    <a:cubicBezTo>
                      <a:pt x="45881" y="5549"/>
                      <a:pt x="43583" y="6424"/>
                      <a:pt x="41827" y="8174"/>
                    </a:cubicBezTo>
                    <a:cubicBezTo>
                      <a:pt x="41803" y="8210"/>
                      <a:pt x="41779" y="8246"/>
                      <a:pt x="41743" y="8281"/>
                    </a:cubicBezTo>
                    <a:lnTo>
                      <a:pt x="34802" y="1340"/>
                    </a:lnTo>
                    <a:cubicBezTo>
                      <a:pt x="33909" y="447"/>
                      <a:pt x="32739" y="0"/>
                      <a:pt x="315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31" name="Google Shape;2531;p46"/>
            <p:cNvSpPr/>
            <p:nvPr/>
          </p:nvSpPr>
          <p:spPr>
            <a:xfrm>
              <a:off x="3134163" y="2218325"/>
              <a:ext cx="400975" cy="400975"/>
            </a:xfrm>
            <a:custGeom>
              <a:rect b="b" l="l" r="r" t="t"/>
              <a:pathLst>
                <a:path extrusionOk="0" h="16039" w="16039">
                  <a:moveTo>
                    <a:pt x="8013" y="0"/>
                  </a:moveTo>
                  <a:cubicBezTo>
                    <a:pt x="3596" y="0"/>
                    <a:pt x="1" y="3584"/>
                    <a:pt x="1" y="8013"/>
                  </a:cubicBezTo>
                  <a:cubicBezTo>
                    <a:pt x="1" y="12443"/>
                    <a:pt x="3596" y="16038"/>
                    <a:pt x="8013" y="16038"/>
                  </a:cubicBezTo>
                  <a:cubicBezTo>
                    <a:pt x="12443" y="16038"/>
                    <a:pt x="16038" y="12443"/>
                    <a:pt x="16038" y="8013"/>
                  </a:cubicBezTo>
                  <a:cubicBezTo>
                    <a:pt x="16038" y="3584"/>
                    <a:pt x="12443" y="0"/>
                    <a:pt x="80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46"/>
            <p:cNvSpPr txBox="1"/>
            <p:nvPr/>
          </p:nvSpPr>
          <p:spPr>
            <a:xfrm>
              <a:off x="3049400" y="2640788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Step-</a:t>
              </a: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4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533" name="Google Shape;2533;p46"/>
          <p:cNvGrpSpPr/>
          <p:nvPr/>
        </p:nvGrpSpPr>
        <p:grpSpPr>
          <a:xfrm>
            <a:off x="3744188" y="2206325"/>
            <a:ext cx="1578800" cy="1556250"/>
            <a:chOff x="3781863" y="2877175"/>
            <a:chExt cx="1578800" cy="1556250"/>
          </a:xfrm>
        </p:grpSpPr>
        <p:grpSp>
          <p:nvGrpSpPr>
            <p:cNvPr id="2534" name="Google Shape;2534;p46"/>
            <p:cNvGrpSpPr/>
            <p:nvPr/>
          </p:nvGrpSpPr>
          <p:grpSpPr>
            <a:xfrm>
              <a:off x="3781863" y="2877175"/>
              <a:ext cx="1578800" cy="1556250"/>
              <a:chOff x="3781850" y="2800975"/>
              <a:chExt cx="1578800" cy="1556250"/>
            </a:xfrm>
          </p:grpSpPr>
          <p:sp>
            <p:nvSpPr>
              <p:cNvPr id="2535" name="Google Shape;2535;p46"/>
              <p:cNvSpPr/>
              <p:nvPr/>
            </p:nvSpPr>
            <p:spPr>
              <a:xfrm>
                <a:off x="3936325" y="3765250"/>
                <a:ext cx="448600" cy="448875"/>
              </a:xfrm>
              <a:custGeom>
                <a:rect b="b" l="l" r="r" t="t"/>
                <a:pathLst>
                  <a:path extrusionOk="0" h="17955" w="17944">
                    <a:moveTo>
                      <a:pt x="8978" y="0"/>
                    </a:moveTo>
                    <a:cubicBezTo>
                      <a:pt x="4013" y="0"/>
                      <a:pt x="1" y="4024"/>
                      <a:pt x="1" y="8977"/>
                    </a:cubicBezTo>
                    <a:cubicBezTo>
                      <a:pt x="1" y="13930"/>
                      <a:pt x="4013" y="17955"/>
                      <a:pt x="8978" y="17955"/>
                    </a:cubicBezTo>
                    <a:cubicBezTo>
                      <a:pt x="13931" y="17955"/>
                      <a:pt x="17944" y="13930"/>
                      <a:pt x="17944" y="8977"/>
                    </a:cubicBezTo>
                    <a:cubicBezTo>
                      <a:pt x="17944" y="4024"/>
                      <a:pt x="13931" y="0"/>
                      <a:pt x="89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46"/>
              <p:cNvSpPr/>
              <p:nvPr/>
            </p:nvSpPr>
            <p:spPr>
              <a:xfrm>
                <a:off x="3781850" y="2800975"/>
                <a:ext cx="1578800" cy="1556250"/>
              </a:xfrm>
              <a:custGeom>
                <a:rect b="b" l="l" r="r" t="t"/>
                <a:pathLst>
                  <a:path extrusionOk="0" h="62250" w="63152">
                    <a:moveTo>
                      <a:pt x="31576" y="1"/>
                    </a:moveTo>
                    <a:cubicBezTo>
                      <a:pt x="30409" y="1"/>
                      <a:pt x="29242" y="447"/>
                      <a:pt x="28349" y="1340"/>
                    </a:cubicBezTo>
                    <a:lnTo>
                      <a:pt x="21408" y="8282"/>
                    </a:lnTo>
                    <a:cubicBezTo>
                      <a:pt x="19661" y="6564"/>
                      <a:pt x="17389" y="5707"/>
                      <a:pt x="15118" y="5707"/>
                    </a:cubicBezTo>
                    <a:cubicBezTo>
                      <a:pt x="12823" y="5707"/>
                      <a:pt x="10529" y="6582"/>
                      <a:pt x="8775" y="8329"/>
                    </a:cubicBezTo>
                    <a:cubicBezTo>
                      <a:pt x="5299" y="11818"/>
                      <a:pt x="5275" y="17450"/>
                      <a:pt x="8728" y="20962"/>
                    </a:cubicBezTo>
                    <a:lnTo>
                      <a:pt x="1786" y="27891"/>
                    </a:lnTo>
                    <a:cubicBezTo>
                      <a:pt x="1" y="29677"/>
                      <a:pt x="1" y="32570"/>
                      <a:pt x="1786" y="34356"/>
                    </a:cubicBezTo>
                    <a:lnTo>
                      <a:pt x="28349" y="60919"/>
                    </a:lnTo>
                    <a:cubicBezTo>
                      <a:pt x="29242" y="61806"/>
                      <a:pt x="30409" y="62250"/>
                      <a:pt x="31576" y="62250"/>
                    </a:cubicBezTo>
                    <a:cubicBezTo>
                      <a:pt x="32743" y="62250"/>
                      <a:pt x="33910" y="61806"/>
                      <a:pt x="34802" y="60919"/>
                    </a:cubicBezTo>
                    <a:lnTo>
                      <a:pt x="41744" y="53978"/>
                    </a:lnTo>
                    <a:cubicBezTo>
                      <a:pt x="43494" y="55734"/>
                      <a:pt x="45789" y="56612"/>
                      <a:pt x="48084" y="56612"/>
                    </a:cubicBezTo>
                    <a:cubicBezTo>
                      <a:pt x="50379" y="56612"/>
                      <a:pt x="52674" y="55734"/>
                      <a:pt x="54424" y="53978"/>
                    </a:cubicBezTo>
                    <a:cubicBezTo>
                      <a:pt x="57936" y="50477"/>
                      <a:pt x="57936" y="44798"/>
                      <a:pt x="54424" y="41286"/>
                    </a:cubicBezTo>
                    <a:lnTo>
                      <a:pt x="61365" y="34356"/>
                    </a:lnTo>
                    <a:cubicBezTo>
                      <a:pt x="63151" y="32570"/>
                      <a:pt x="63151" y="29677"/>
                      <a:pt x="61365" y="27891"/>
                    </a:cubicBezTo>
                    <a:lnTo>
                      <a:pt x="34802" y="1340"/>
                    </a:lnTo>
                    <a:cubicBezTo>
                      <a:pt x="33910" y="447"/>
                      <a:pt x="32743" y="1"/>
                      <a:pt x="315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37" name="Google Shape;2537;p46"/>
            <p:cNvSpPr/>
            <p:nvPr/>
          </p:nvSpPr>
          <p:spPr>
            <a:xfrm>
              <a:off x="3959263" y="3864650"/>
              <a:ext cx="402750" cy="402475"/>
            </a:xfrm>
            <a:custGeom>
              <a:rect b="b" l="l" r="r" t="t"/>
              <a:pathLst>
                <a:path extrusionOk="0" h="16099" w="16110">
                  <a:moveTo>
                    <a:pt x="8061" y="1"/>
                  </a:moveTo>
                  <a:cubicBezTo>
                    <a:pt x="3608" y="1"/>
                    <a:pt x="1" y="3608"/>
                    <a:pt x="1" y="8049"/>
                  </a:cubicBezTo>
                  <a:cubicBezTo>
                    <a:pt x="1" y="12502"/>
                    <a:pt x="3608" y="16098"/>
                    <a:pt x="8061" y="16098"/>
                  </a:cubicBezTo>
                  <a:cubicBezTo>
                    <a:pt x="12502" y="16098"/>
                    <a:pt x="16110" y="12502"/>
                    <a:pt x="16110" y="8049"/>
                  </a:cubicBezTo>
                  <a:cubicBezTo>
                    <a:pt x="16110" y="3608"/>
                    <a:pt x="12502" y="1"/>
                    <a:pt x="80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46"/>
            <p:cNvSpPr txBox="1"/>
            <p:nvPr/>
          </p:nvSpPr>
          <p:spPr>
            <a:xfrm>
              <a:off x="3875088" y="3501250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Step-</a:t>
              </a: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3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539" name="Google Shape;2539;p46"/>
          <p:cNvGrpSpPr/>
          <p:nvPr/>
        </p:nvGrpSpPr>
        <p:grpSpPr>
          <a:xfrm>
            <a:off x="5884350" y="2512550"/>
            <a:ext cx="2591175" cy="2013325"/>
            <a:chOff x="5922025" y="3183400"/>
            <a:chExt cx="2591175" cy="2013325"/>
          </a:xfrm>
        </p:grpSpPr>
        <p:grpSp>
          <p:nvGrpSpPr>
            <p:cNvPr id="2540" name="Google Shape;2540;p46"/>
            <p:cNvGrpSpPr/>
            <p:nvPr/>
          </p:nvGrpSpPr>
          <p:grpSpPr>
            <a:xfrm>
              <a:off x="5922025" y="3183400"/>
              <a:ext cx="2508900" cy="2013325"/>
              <a:chOff x="5922025" y="2768703"/>
              <a:chExt cx="2508900" cy="2013325"/>
            </a:xfrm>
          </p:grpSpPr>
          <p:sp>
            <p:nvSpPr>
              <p:cNvPr id="2541" name="Google Shape;2541;p46"/>
              <p:cNvSpPr txBox="1"/>
              <p:nvPr/>
            </p:nvSpPr>
            <p:spPr>
              <a:xfrm>
                <a:off x="6289125" y="3165928"/>
                <a:ext cx="2136000" cy="161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21212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Using Target Encoding to create new features such as {Junction, ID, Year, Month, day_of_month, day_of_week, Date, Time, day_of_year} with aggregates: Std, Max, Min,  Mean and Median.</a:t>
                </a:r>
                <a:endParaRPr sz="1200">
                  <a:solidFill>
                    <a:srgbClr val="21212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42" name="Google Shape;2542;p46"/>
              <p:cNvSpPr txBox="1"/>
              <p:nvPr/>
            </p:nvSpPr>
            <p:spPr>
              <a:xfrm>
                <a:off x="5922025" y="2768703"/>
                <a:ext cx="2508900" cy="46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F2A36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Feature Scaling and selection</a:t>
                </a:r>
                <a:endParaRPr sz="1700">
                  <a:solidFill>
                    <a:srgbClr val="F2A36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2543" name="Google Shape;2543;p46"/>
            <p:cNvCxnSpPr/>
            <p:nvPr/>
          </p:nvCxnSpPr>
          <p:spPr>
            <a:xfrm flipH="1">
              <a:off x="6257200" y="3183400"/>
              <a:ext cx="2256000" cy="900"/>
            </a:xfrm>
            <a:prstGeom prst="straightConnector1">
              <a:avLst/>
            </a:prstGeom>
            <a:noFill/>
            <a:ln cap="flat" cmpd="sng" w="9525">
              <a:solidFill>
                <a:srgbClr val="F2A36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44" name="Google Shape;2544;p46"/>
          <p:cNvGrpSpPr/>
          <p:nvPr/>
        </p:nvGrpSpPr>
        <p:grpSpPr>
          <a:xfrm>
            <a:off x="668475" y="914269"/>
            <a:ext cx="2089250" cy="1386169"/>
            <a:chOff x="706150" y="1585119"/>
            <a:chExt cx="2089250" cy="1386169"/>
          </a:xfrm>
        </p:grpSpPr>
        <p:grpSp>
          <p:nvGrpSpPr>
            <p:cNvPr id="2545" name="Google Shape;2545;p46"/>
            <p:cNvGrpSpPr/>
            <p:nvPr/>
          </p:nvGrpSpPr>
          <p:grpSpPr>
            <a:xfrm>
              <a:off x="706150" y="1585119"/>
              <a:ext cx="2089250" cy="1244556"/>
              <a:chOff x="706150" y="1999175"/>
              <a:chExt cx="2089250" cy="1244556"/>
            </a:xfrm>
          </p:grpSpPr>
          <p:sp>
            <p:nvSpPr>
              <p:cNvPr id="2546" name="Google Shape;2546;p46"/>
              <p:cNvSpPr txBox="1"/>
              <p:nvPr/>
            </p:nvSpPr>
            <p:spPr>
              <a:xfrm>
                <a:off x="706150" y="2524931"/>
                <a:ext cx="2079600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Times New Roman"/>
                    <a:ea typeface="Times New Roman"/>
                    <a:cs typeface="Times New Roman"/>
                    <a:sym typeface="Times New Roman"/>
                  </a:rPr>
                  <a:t>Tuning hyperparameters for the </a:t>
                </a:r>
                <a:r>
                  <a:rPr lang="en" sz="1200">
                    <a:latin typeface="Times New Roman"/>
                    <a:ea typeface="Times New Roman"/>
                    <a:cs typeface="Times New Roman"/>
                    <a:sym typeface="Times New Roman"/>
                  </a:rPr>
                  <a:t>chosen model(LGBM)</a:t>
                </a:r>
                <a:r>
                  <a:rPr lang="en" sz="1200">
                    <a:latin typeface="Times New Roman"/>
                    <a:ea typeface="Times New Roman"/>
                    <a:cs typeface="Times New Roman"/>
                    <a:sym typeface="Times New Roman"/>
                  </a:rPr>
                  <a:t> and checking feature importance to get rid of unimportant features</a:t>
                </a:r>
                <a:endParaRPr sz="12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47" name="Google Shape;2547;p46"/>
              <p:cNvSpPr txBox="1"/>
              <p:nvPr/>
            </p:nvSpPr>
            <p:spPr>
              <a:xfrm>
                <a:off x="715800" y="1999175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Model Evaluation and tuning</a:t>
                </a:r>
                <a:endParaRPr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2548" name="Google Shape;2548;p46"/>
            <p:cNvCxnSpPr/>
            <p:nvPr/>
          </p:nvCxnSpPr>
          <p:spPr>
            <a:xfrm rot="10800000">
              <a:off x="728638" y="2971288"/>
              <a:ext cx="2034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49" name="Google Shape;2549;p46"/>
          <p:cNvGrpSpPr/>
          <p:nvPr/>
        </p:nvGrpSpPr>
        <p:grpSpPr>
          <a:xfrm>
            <a:off x="668475" y="2555042"/>
            <a:ext cx="2875874" cy="1785586"/>
            <a:chOff x="706151" y="3225675"/>
            <a:chExt cx="2875874" cy="1443248"/>
          </a:xfrm>
        </p:grpSpPr>
        <p:grpSp>
          <p:nvGrpSpPr>
            <p:cNvPr id="2550" name="Google Shape;2550;p46"/>
            <p:cNvGrpSpPr/>
            <p:nvPr/>
          </p:nvGrpSpPr>
          <p:grpSpPr>
            <a:xfrm>
              <a:off x="706151" y="3225675"/>
              <a:ext cx="2428500" cy="1244043"/>
              <a:chOff x="706151" y="3634450"/>
              <a:chExt cx="2428500" cy="1244043"/>
            </a:xfrm>
          </p:grpSpPr>
          <p:sp>
            <p:nvSpPr>
              <p:cNvPr id="2551" name="Google Shape;2551;p46"/>
              <p:cNvSpPr txBox="1"/>
              <p:nvPr/>
            </p:nvSpPr>
            <p:spPr>
              <a:xfrm>
                <a:off x="706151" y="4080493"/>
                <a:ext cx="2428500" cy="79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highlight>
                      <a:srgbClr val="FFFFFF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Building Baseline Model with the best performing Models (CatBoost, LGBM, RandomForest, and XGBoost later checking for </a:t>
                </a:r>
                <a:r>
                  <a:rPr lang="en" sz="1200">
                    <a:highlight>
                      <a:srgbClr val="FFFFFF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overfitting</a:t>
                </a:r>
                <a:r>
                  <a:rPr lang="en" sz="1200">
                    <a:highlight>
                      <a:srgbClr val="FFFFFF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using stratified cross validation(SCV) to choose the </a:t>
                </a:r>
                <a:r>
                  <a:rPr lang="en" sz="1200">
                    <a:highlight>
                      <a:srgbClr val="FFFFFF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best</a:t>
                </a:r>
                <a:r>
                  <a:rPr lang="en" sz="1200">
                    <a:highlight>
                      <a:srgbClr val="FFFFFF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model.</a:t>
                </a:r>
                <a:endParaRPr sz="1200"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rtl="0" algn="l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52" name="Google Shape;2552;p46"/>
              <p:cNvSpPr txBox="1"/>
              <p:nvPr/>
            </p:nvSpPr>
            <p:spPr>
              <a:xfrm>
                <a:off x="715800" y="3634450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Modeling</a:t>
                </a:r>
                <a:endParaRPr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2553" name="Google Shape;2553;p46"/>
            <p:cNvCxnSpPr/>
            <p:nvPr/>
          </p:nvCxnSpPr>
          <p:spPr>
            <a:xfrm rot="10800000">
              <a:off x="718825" y="4668923"/>
              <a:ext cx="2863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54" name="Google Shape;2554;p46"/>
          <p:cNvGrpSpPr/>
          <p:nvPr/>
        </p:nvGrpSpPr>
        <p:grpSpPr>
          <a:xfrm>
            <a:off x="5439050" y="906150"/>
            <a:ext cx="2954190" cy="855598"/>
            <a:chOff x="5476725" y="1577000"/>
            <a:chExt cx="2954190" cy="855598"/>
          </a:xfrm>
        </p:grpSpPr>
        <p:cxnSp>
          <p:nvCxnSpPr>
            <p:cNvPr id="2555" name="Google Shape;2555;p46"/>
            <p:cNvCxnSpPr/>
            <p:nvPr/>
          </p:nvCxnSpPr>
          <p:spPr>
            <a:xfrm rot="10800000">
              <a:off x="5476725" y="1592663"/>
              <a:ext cx="2859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556" name="Google Shape;2556;p46"/>
            <p:cNvGrpSpPr/>
            <p:nvPr/>
          </p:nvGrpSpPr>
          <p:grpSpPr>
            <a:xfrm>
              <a:off x="5922015" y="1577000"/>
              <a:ext cx="2508900" cy="855598"/>
              <a:chOff x="5922015" y="1164920"/>
              <a:chExt cx="2508900" cy="855598"/>
            </a:xfrm>
          </p:grpSpPr>
          <p:sp>
            <p:nvSpPr>
              <p:cNvPr id="2557" name="Google Shape;2557;p46"/>
              <p:cNvSpPr txBox="1"/>
              <p:nvPr/>
            </p:nvSpPr>
            <p:spPr>
              <a:xfrm>
                <a:off x="6348650" y="1519518"/>
                <a:ext cx="2079600" cy="5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21212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Extracting new features for the DateTime Column</a:t>
                </a:r>
                <a:endParaRPr sz="1200">
                  <a:solidFill>
                    <a:srgbClr val="21212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58" name="Google Shape;2558;p46"/>
              <p:cNvSpPr txBox="1"/>
              <p:nvPr/>
            </p:nvSpPr>
            <p:spPr>
              <a:xfrm>
                <a:off x="5922015" y="1164920"/>
                <a:ext cx="25089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Feature Extraction and Engg.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cxnSp>
        <p:nvCxnSpPr>
          <p:cNvPr id="2559" name="Google Shape;2559;p46"/>
          <p:cNvCxnSpPr/>
          <p:nvPr/>
        </p:nvCxnSpPr>
        <p:spPr>
          <a:xfrm flipH="1" rot="-5400000">
            <a:off x="672425" y="943750"/>
            <a:ext cx="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0" name="Google Shape;2560;p46"/>
          <p:cNvSpPr/>
          <p:nvPr/>
        </p:nvSpPr>
        <p:spPr>
          <a:xfrm>
            <a:off x="2613175" y="1758550"/>
            <a:ext cx="3527325" cy="2690650"/>
          </a:xfrm>
          <a:custGeom>
            <a:rect b="b" l="l" r="r" t="t"/>
            <a:pathLst>
              <a:path extrusionOk="0" h="107626" w="141093">
                <a:moveTo>
                  <a:pt x="0" y="0"/>
                </a:moveTo>
                <a:cubicBezTo>
                  <a:pt x="8415" y="17696"/>
                  <a:pt x="26976" y="96028"/>
                  <a:pt x="50491" y="106173"/>
                </a:cubicBezTo>
                <a:cubicBezTo>
                  <a:pt x="74007" y="116319"/>
                  <a:pt x="125993" y="68423"/>
                  <a:pt x="141093" y="6087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561" name="Google Shape;2561;p46"/>
          <p:cNvSpPr txBox="1"/>
          <p:nvPr/>
        </p:nvSpPr>
        <p:spPr>
          <a:xfrm rot="-2003414">
            <a:off x="4463496" y="3741164"/>
            <a:ext cx="1892108" cy="3541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Reiterating to get best results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62" name="Google Shape;256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1750" y="3249677"/>
            <a:ext cx="277125" cy="28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3" name="Google Shape;256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450" y="2444541"/>
            <a:ext cx="206900" cy="2733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4" name="Google Shape;2564;p46"/>
          <p:cNvGrpSpPr/>
          <p:nvPr/>
        </p:nvGrpSpPr>
        <p:grpSpPr>
          <a:xfrm>
            <a:off x="3150106" y="1620015"/>
            <a:ext cx="277146" cy="277146"/>
            <a:chOff x="1492675" y="4992125"/>
            <a:chExt cx="481825" cy="481825"/>
          </a:xfrm>
        </p:grpSpPr>
        <p:sp>
          <p:nvSpPr>
            <p:cNvPr id="2565" name="Google Shape;2565;p46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66" name="Google Shape;2566;p46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567" name="Google Shape;2567;p46"/>
          <p:cNvPicPr preferRelativeResize="0"/>
          <p:nvPr/>
        </p:nvPicPr>
        <p:blipFill rotWithShape="1">
          <a:blip r:embed="rId5">
            <a:alphaModFix/>
          </a:blip>
          <a:srcRect b="21049" l="21194" r="16797" t="21452"/>
          <a:stretch/>
        </p:blipFill>
        <p:spPr>
          <a:xfrm>
            <a:off x="4812926" y="787904"/>
            <a:ext cx="277125" cy="280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2" name="Google Shape;25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75" y="672100"/>
            <a:ext cx="4648151" cy="24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3" name="Google Shape;2573;p47"/>
          <p:cNvSpPr txBox="1"/>
          <p:nvPr>
            <p:ph type="ctrTitle"/>
          </p:nvPr>
        </p:nvSpPr>
        <p:spPr>
          <a:xfrm>
            <a:off x="2828361" y="0"/>
            <a:ext cx="3488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74" name="Google Shape;2574;p47"/>
          <p:cNvSpPr/>
          <p:nvPr/>
        </p:nvSpPr>
        <p:spPr>
          <a:xfrm rot="995737">
            <a:off x="5598071" y="735521"/>
            <a:ext cx="2923166" cy="1937159"/>
          </a:xfrm>
          <a:prstGeom prst="cloudCallout">
            <a:avLst>
              <a:gd fmla="val -70039" name="adj1"/>
              <a:gd fmla="val 6604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Separating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 the Dataset into 4 for each junction and then applying different models to find the best among.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5" name="Google Shape;2575;p47"/>
          <p:cNvSpPr/>
          <p:nvPr/>
        </p:nvSpPr>
        <p:spPr>
          <a:xfrm flipH="1">
            <a:off x="1117200" y="3341800"/>
            <a:ext cx="2581500" cy="1630200"/>
          </a:xfrm>
          <a:prstGeom prst="wedgeRoundRectCallout">
            <a:avLst>
              <a:gd fmla="val -50710" name="adj1"/>
              <a:gd fmla="val 17610" name="adj2"/>
              <a:gd fmla="val 0" name="adj3"/>
            </a:avLst>
          </a:prstGeom>
          <a:solidFill>
            <a:srgbClr val="F2E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The datasets was trained and tested on different models out of which some are XgBoost, prophet, Ridge, Lasso, ARIMA, LGBM.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76" name="Google Shape;257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525" y="2911400"/>
            <a:ext cx="3998125" cy="21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1" name="Google Shape;25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175" y="164587"/>
            <a:ext cx="4164024" cy="224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2" name="Google Shape;2582;p48"/>
          <p:cNvSpPr/>
          <p:nvPr/>
        </p:nvSpPr>
        <p:spPr>
          <a:xfrm>
            <a:off x="658250" y="2758900"/>
            <a:ext cx="2657700" cy="2247600"/>
          </a:xfrm>
          <a:prstGeom prst="trapezoid">
            <a:avLst>
              <a:gd fmla="val 25000" name="adj"/>
            </a:avLst>
          </a:prstGeom>
          <a:solidFill>
            <a:srgbClr val="F2EFA6"/>
          </a:solidFill>
          <a:ln cap="flat" cmpd="sng" w="9525">
            <a:solidFill>
              <a:srgbClr val="F2EF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The LGBM model's work on the actual vs. predicted depends on the values of RMSE and MAPE. To enhance the performance remodeling was done after feature selection.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3" name="Google Shape;2583;p48"/>
          <p:cNvSpPr/>
          <p:nvPr/>
        </p:nvSpPr>
        <p:spPr>
          <a:xfrm>
            <a:off x="5489575" y="2702050"/>
            <a:ext cx="2657700" cy="2304300"/>
          </a:xfrm>
          <a:prstGeom prst="trapezoid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Light GBM is sensitive to overfitting and can easily overfit small data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hence we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 used cross validation to prevent it.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84" name="Google Shape;2584;p48"/>
          <p:cNvGrpSpPr/>
          <p:nvPr/>
        </p:nvGrpSpPr>
        <p:grpSpPr>
          <a:xfrm>
            <a:off x="3819878" y="2412093"/>
            <a:ext cx="1165689" cy="1473853"/>
            <a:chOff x="3046178" y="1474293"/>
            <a:chExt cx="1165689" cy="1473853"/>
          </a:xfrm>
        </p:grpSpPr>
        <p:sp>
          <p:nvSpPr>
            <p:cNvPr id="2585" name="Google Shape;2585;p48"/>
            <p:cNvSpPr/>
            <p:nvPr/>
          </p:nvSpPr>
          <p:spPr>
            <a:xfrm>
              <a:off x="3046178" y="1474293"/>
              <a:ext cx="1165689" cy="1165145"/>
            </a:xfrm>
            <a:custGeom>
              <a:rect b="b" l="l" r="r" t="t"/>
              <a:pathLst>
                <a:path extrusionOk="0" h="42923" w="42947">
                  <a:moveTo>
                    <a:pt x="21480" y="1739"/>
                  </a:moveTo>
                  <a:lnTo>
                    <a:pt x="27766" y="8025"/>
                  </a:lnTo>
                  <a:cubicBezTo>
                    <a:pt x="27076" y="8918"/>
                    <a:pt x="26695" y="10014"/>
                    <a:pt x="26695" y="11169"/>
                  </a:cubicBezTo>
                  <a:cubicBezTo>
                    <a:pt x="26695" y="12526"/>
                    <a:pt x="27218" y="13800"/>
                    <a:pt x="28183" y="14752"/>
                  </a:cubicBezTo>
                  <a:cubicBezTo>
                    <a:pt x="29135" y="15717"/>
                    <a:pt x="30409" y="16241"/>
                    <a:pt x="31767" y="16241"/>
                  </a:cubicBezTo>
                  <a:cubicBezTo>
                    <a:pt x="32921" y="16241"/>
                    <a:pt x="34017" y="15860"/>
                    <a:pt x="34898" y="15169"/>
                  </a:cubicBezTo>
                  <a:lnTo>
                    <a:pt x="41196" y="21456"/>
                  </a:lnTo>
                  <a:lnTo>
                    <a:pt x="33302" y="29338"/>
                  </a:lnTo>
                  <a:lnTo>
                    <a:pt x="33743" y="29778"/>
                  </a:lnTo>
                  <a:cubicBezTo>
                    <a:pt x="34469" y="30504"/>
                    <a:pt x="34862" y="31469"/>
                    <a:pt x="34862" y="32493"/>
                  </a:cubicBezTo>
                  <a:cubicBezTo>
                    <a:pt x="34862" y="33529"/>
                    <a:pt x="34469" y="34493"/>
                    <a:pt x="33743" y="35207"/>
                  </a:cubicBezTo>
                  <a:cubicBezTo>
                    <a:pt x="33017" y="35946"/>
                    <a:pt x="32040" y="36338"/>
                    <a:pt x="31016" y="36338"/>
                  </a:cubicBezTo>
                  <a:cubicBezTo>
                    <a:pt x="29993" y="36338"/>
                    <a:pt x="29028" y="35946"/>
                    <a:pt x="28302" y="35207"/>
                  </a:cubicBezTo>
                  <a:lnTo>
                    <a:pt x="27861" y="34779"/>
                  </a:lnTo>
                  <a:lnTo>
                    <a:pt x="21468" y="41172"/>
                  </a:lnTo>
                  <a:lnTo>
                    <a:pt x="15193" y="34898"/>
                  </a:lnTo>
                  <a:cubicBezTo>
                    <a:pt x="15955" y="33981"/>
                    <a:pt x="16372" y="32838"/>
                    <a:pt x="16372" y="31635"/>
                  </a:cubicBezTo>
                  <a:cubicBezTo>
                    <a:pt x="16372" y="30278"/>
                    <a:pt x="15848" y="29004"/>
                    <a:pt x="14884" y="28040"/>
                  </a:cubicBezTo>
                  <a:cubicBezTo>
                    <a:pt x="13931" y="27087"/>
                    <a:pt x="12657" y="26552"/>
                    <a:pt x="11300" y="26552"/>
                  </a:cubicBezTo>
                  <a:cubicBezTo>
                    <a:pt x="10085" y="26552"/>
                    <a:pt x="8942" y="26980"/>
                    <a:pt x="8026" y="27742"/>
                  </a:cubicBezTo>
                  <a:lnTo>
                    <a:pt x="1739" y="21468"/>
                  </a:lnTo>
                  <a:lnTo>
                    <a:pt x="7299" y="15895"/>
                  </a:lnTo>
                  <a:cubicBezTo>
                    <a:pt x="8180" y="16598"/>
                    <a:pt x="9276" y="16979"/>
                    <a:pt x="10431" y="16979"/>
                  </a:cubicBezTo>
                  <a:cubicBezTo>
                    <a:pt x="11776" y="16979"/>
                    <a:pt x="13050" y="16455"/>
                    <a:pt x="14014" y="15491"/>
                  </a:cubicBezTo>
                  <a:cubicBezTo>
                    <a:pt x="15848" y="13657"/>
                    <a:pt x="15979" y="10764"/>
                    <a:pt x="14431" y="8776"/>
                  </a:cubicBezTo>
                  <a:lnTo>
                    <a:pt x="21480" y="1739"/>
                  </a:lnTo>
                  <a:close/>
                  <a:moveTo>
                    <a:pt x="21480" y="1"/>
                  </a:moveTo>
                  <a:lnTo>
                    <a:pt x="12705" y="8752"/>
                  </a:lnTo>
                  <a:lnTo>
                    <a:pt x="13145" y="9180"/>
                  </a:lnTo>
                  <a:cubicBezTo>
                    <a:pt x="14645" y="10681"/>
                    <a:pt x="14645" y="13121"/>
                    <a:pt x="13145" y="14621"/>
                  </a:cubicBezTo>
                  <a:cubicBezTo>
                    <a:pt x="12419" y="15348"/>
                    <a:pt x="11455" y="15753"/>
                    <a:pt x="10431" y="15753"/>
                  </a:cubicBezTo>
                  <a:cubicBezTo>
                    <a:pt x="9395" y="15753"/>
                    <a:pt x="8430" y="15348"/>
                    <a:pt x="7704" y="14621"/>
                  </a:cubicBezTo>
                  <a:lnTo>
                    <a:pt x="7275" y="14181"/>
                  </a:lnTo>
                  <a:lnTo>
                    <a:pt x="429" y="21027"/>
                  </a:lnTo>
                  <a:lnTo>
                    <a:pt x="1" y="21468"/>
                  </a:lnTo>
                  <a:lnTo>
                    <a:pt x="7573" y="29028"/>
                  </a:lnTo>
                  <a:lnTo>
                    <a:pt x="8014" y="29469"/>
                  </a:lnTo>
                  <a:lnTo>
                    <a:pt x="8442" y="29028"/>
                  </a:lnTo>
                  <a:cubicBezTo>
                    <a:pt x="8478" y="29004"/>
                    <a:pt x="8502" y="28980"/>
                    <a:pt x="8526" y="28957"/>
                  </a:cubicBezTo>
                  <a:lnTo>
                    <a:pt x="8621" y="28861"/>
                  </a:lnTo>
                  <a:cubicBezTo>
                    <a:pt x="9347" y="28171"/>
                    <a:pt x="10300" y="27790"/>
                    <a:pt x="11300" y="27790"/>
                  </a:cubicBezTo>
                  <a:cubicBezTo>
                    <a:pt x="12324" y="27790"/>
                    <a:pt x="13288" y="28183"/>
                    <a:pt x="14014" y="28909"/>
                  </a:cubicBezTo>
                  <a:cubicBezTo>
                    <a:pt x="14741" y="29635"/>
                    <a:pt x="15145" y="30612"/>
                    <a:pt x="15145" y="31635"/>
                  </a:cubicBezTo>
                  <a:cubicBezTo>
                    <a:pt x="15145" y="32659"/>
                    <a:pt x="14741" y="33636"/>
                    <a:pt x="14014" y="34362"/>
                  </a:cubicBezTo>
                  <a:cubicBezTo>
                    <a:pt x="13991" y="34386"/>
                    <a:pt x="13967" y="34410"/>
                    <a:pt x="13943" y="34422"/>
                  </a:cubicBezTo>
                  <a:lnTo>
                    <a:pt x="13407" y="34862"/>
                  </a:lnTo>
                  <a:lnTo>
                    <a:pt x="21468" y="42923"/>
                  </a:lnTo>
                  <a:lnTo>
                    <a:pt x="27897" y="36493"/>
                  </a:lnTo>
                  <a:cubicBezTo>
                    <a:pt x="28778" y="37196"/>
                    <a:pt x="29873" y="37577"/>
                    <a:pt x="31016" y="37577"/>
                  </a:cubicBezTo>
                  <a:cubicBezTo>
                    <a:pt x="32374" y="37577"/>
                    <a:pt x="33648" y="37041"/>
                    <a:pt x="34612" y="36088"/>
                  </a:cubicBezTo>
                  <a:cubicBezTo>
                    <a:pt x="35565" y="35124"/>
                    <a:pt x="36100" y="33850"/>
                    <a:pt x="36100" y="32493"/>
                  </a:cubicBezTo>
                  <a:cubicBezTo>
                    <a:pt x="36100" y="31350"/>
                    <a:pt x="35719" y="30254"/>
                    <a:pt x="35029" y="29373"/>
                  </a:cubicBezTo>
                  <a:lnTo>
                    <a:pt x="42947" y="21456"/>
                  </a:lnTo>
                  <a:lnTo>
                    <a:pt x="34934" y="13455"/>
                  </a:lnTo>
                  <a:lnTo>
                    <a:pt x="34493" y="13883"/>
                  </a:lnTo>
                  <a:cubicBezTo>
                    <a:pt x="33767" y="14610"/>
                    <a:pt x="32802" y="15014"/>
                    <a:pt x="31767" y="15014"/>
                  </a:cubicBezTo>
                  <a:cubicBezTo>
                    <a:pt x="30743" y="15014"/>
                    <a:pt x="29778" y="14610"/>
                    <a:pt x="29052" y="13883"/>
                  </a:cubicBezTo>
                  <a:cubicBezTo>
                    <a:pt x="28326" y="13157"/>
                    <a:pt x="27921" y="12193"/>
                    <a:pt x="27921" y="11169"/>
                  </a:cubicBezTo>
                  <a:cubicBezTo>
                    <a:pt x="27921" y="10133"/>
                    <a:pt x="28326" y="9168"/>
                    <a:pt x="29052" y="8442"/>
                  </a:cubicBezTo>
                  <a:lnTo>
                    <a:pt x="29492" y="8002"/>
                  </a:lnTo>
                  <a:lnTo>
                    <a:pt x="21480" y="1"/>
                  </a:lnTo>
                  <a:close/>
                </a:path>
              </a:pathLst>
            </a:custGeom>
            <a:solidFill>
              <a:srgbClr val="F2A365"/>
            </a:solidFill>
            <a:ln cap="flat" cmpd="sng" w="9525">
              <a:solidFill>
                <a:srgbClr val="F2A3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86" name="Google Shape;2586;p48"/>
            <p:cNvGrpSpPr/>
            <p:nvPr/>
          </p:nvGrpSpPr>
          <p:grpSpPr>
            <a:xfrm rot="-5400000">
              <a:off x="3518764" y="2738780"/>
              <a:ext cx="220530" cy="198202"/>
              <a:chOff x="10255975" y="2077663"/>
              <a:chExt cx="158975" cy="142900"/>
            </a:xfrm>
          </p:grpSpPr>
          <p:sp>
            <p:nvSpPr>
              <p:cNvPr id="2587" name="Google Shape;2587;p48"/>
              <p:cNvSpPr/>
              <p:nvPr/>
            </p:nvSpPr>
            <p:spPr>
              <a:xfrm>
                <a:off x="10326225" y="2077663"/>
                <a:ext cx="88725" cy="142900"/>
              </a:xfrm>
              <a:custGeom>
                <a:rect b="b" l="l" r="r" t="t"/>
                <a:pathLst>
                  <a:path extrusionOk="0" h="5716" w="3549">
                    <a:moveTo>
                      <a:pt x="2858" y="0"/>
                    </a:moveTo>
                    <a:lnTo>
                      <a:pt x="1" y="2858"/>
                    </a:lnTo>
                    <a:lnTo>
                      <a:pt x="2858" y="5715"/>
                    </a:lnTo>
                    <a:lnTo>
                      <a:pt x="3513" y="5060"/>
                    </a:lnTo>
                    <a:lnTo>
                      <a:pt x="1346" y="2893"/>
                    </a:lnTo>
                    <a:lnTo>
                      <a:pt x="3549" y="691"/>
                    </a:lnTo>
                    <a:lnTo>
                      <a:pt x="2858" y="0"/>
                    </a:lnTo>
                    <a:close/>
                  </a:path>
                </a:pathLst>
              </a:custGeom>
              <a:solidFill>
                <a:srgbClr val="F2A365"/>
              </a:solidFill>
              <a:ln cap="flat" cmpd="sng" w="9525">
                <a:solidFill>
                  <a:srgbClr val="F2A36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48"/>
              <p:cNvSpPr/>
              <p:nvPr/>
            </p:nvSpPr>
            <p:spPr>
              <a:xfrm>
                <a:off x="10255975" y="2077663"/>
                <a:ext cx="88725" cy="142900"/>
              </a:xfrm>
              <a:custGeom>
                <a:rect b="b" l="l" r="r" t="t"/>
                <a:pathLst>
                  <a:path extrusionOk="0" h="5716" w="3549">
                    <a:moveTo>
                      <a:pt x="2858" y="0"/>
                    </a:moveTo>
                    <a:lnTo>
                      <a:pt x="1" y="2858"/>
                    </a:lnTo>
                    <a:lnTo>
                      <a:pt x="2858" y="5715"/>
                    </a:lnTo>
                    <a:lnTo>
                      <a:pt x="3513" y="5060"/>
                    </a:lnTo>
                    <a:lnTo>
                      <a:pt x="1346" y="2893"/>
                    </a:lnTo>
                    <a:lnTo>
                      <a:pt x="3549" y="691"/>
                    </a:lnTo>
                    <a:lnTo>
                      <a:pt x="2858" y="0"/>
                    </a:lnTo>
                    <a:close/>
                  </a:path>
                </a:pathLst>
              </a:custGeom>
              <a:solidFill>
                <a:srgbClr val="F2A365"/>
              </a:solidFill>
              <a:ln cap="flat" cmpd="sng" w="9525">
                <a:solidFill>
                  <a:srgbClr val="F2A36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89" name="Google Shape;2589;p48"/>
          <p:cNvSpPr txBox="1"/>
          <p:nvPr/>
        </p:nvSpPr>
        <p:spPr>
          <a:xfrm>
            <a:off x="3315875" y="3885950"/>
            <a:ext cx="2173800" cy="615600"/>
          </a:xfrm>
          <a:prstGeom prst="rect">
            <a:avLst/>
          </a:prstGeom>
          <a:noFill/>
          <a:ln cap="flat" cmpd="sng" w="19050">
            <a:solidFill>
              <a:srgbClr val="F2A3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LGBM(Light Gradient Boosting Machine)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0" name="Google Shape;2590;p48"/>
          <p:cNvPicPr preferRelativeResize="0"/>
          <p:nvPr/>
        </p:nvPicPr>
        <p:blipFill rotWithShape="1">
          <a:blip r:embed="rId4">
            <a:alphaModFix/>
          </a:blip>
          <a:srcRect b="18923" l="17997" r="17611" t="0"/>
          <a:stretch/>
        </p:blipFill>
        <p:spPr>
          <a:xfrm>
            <a:off x="4182966" y="2796075"/>
            <a:ext cx="439525" cy="3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1" name="Google Shape;259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6012"/>
            <a:ext cx="4461250" cy="2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5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6" name="Google Shape;2596;p49"/>
          <p:cNvGraphicFramePr/>
          <p:nvPr/>
        </p:nvGraphicFramePr>
        <p:xfrm>
          <a:off x="102838" y="48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{ACB3AA03-2802-47F6-A723-B3F7F5B52662}</a:tableStyleId>
              </a:tblPr>
              <a:tblGrid>
                <a:gridCol w="1939025"/>
                <a:gridCol w="2343625"/>
                <a:gridCol w="2343625"/>
                <a:gridCol w="2343625"/>
              </a:tblGrid>
              <a:tr h="35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S.No.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RMSE result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MAPE result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5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LinearRegression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12.854838049478685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5.230175433082712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5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Lasso Regression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12.790992639284456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17.673073879384713 %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5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Ridge Regression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12.695813291399535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15.475676546307163 %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5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CatBoost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17.109869105557205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17.215516167453515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5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LGBM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8F8F8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7.026064213871266</a:t>
                      </a:r>
                      <a:endParaRPr sz="1000">
                        <a:highlight>
                          <a:srgbClr val="F8F8F8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8F8F8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7.906486965945958 %</a:t>
                      </a:r>
                      <a:endParaRPr sz="1000">
                        <a:highlight>
                          <a:srgbClr val="F8F8F8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  <a:tr h="35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XGBoost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8.201345201899674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8.987725494195764 %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5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AdaBoost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10.104497298871369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13.934631015715288 %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5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Gradient Boosting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7.481111075750063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8.651359876334292 %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5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Decision Tree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9.052603107917205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9.769646512250842 %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5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RandomForest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7.0100255851596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7.6892603132561534 %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5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SVC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37.67605672430806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38.914947586404146 %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5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LinearSVC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71.20715948093552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100.0 %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97" name="Google Shape;2597;p49"/>
          <p:cNvSpPr txBox="1"/>
          <p:nvPr/>
        </p:nvSpPr>
        <p:spPr>
          <a:xfrm>
            <a:off x="2647310" y="82300"/>
            <a:ext cx="38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Performance of Baseline Models for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Junction-1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2" name="Google Shape;2602;p50"/>
          <p:cNvGraphicFramePr/>
          <p:nvPr/>
        </p:nvGraphicFramePr>
        <p:xfrm>
          <a:off x="71250" y="49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{ACB3AA03-2802-47F6-A723-B3F7F5B52662}</a:tableStyleId>
              </a:tblPr>
              <a:tblGrid>
                <a:gridCol w="1945850"/>
                <a:gridCol w="2351875"/>
                <a:gridCol w="2351875"/>
                <a:gridCol w="2351875"/>
              </a:tblGrid>
              <a:tr h="34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S.No.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RMSE result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MAPE result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4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LinearRegression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7.6277505677670785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21.368942379124352 %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Lasso Regression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8.612488048386004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25.109017538807727 %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Ridge Regression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7.9319416804565686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22.272597036913595 %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CatBoost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7.177207066865056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19.70508273811693 %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LGBM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8F8F8"/>
                          </a:highlight>
                        </a:rPr>
                        <a:t>4.583477909858874</a:t>
                      </a:r>
                      <a:endParaRPr>
                        <a:highlight>
                          <a:srgbClr val="F8F8F8"/>
                        </a:highlight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8F8F8"/>
                          </a:highlight>
                        </a:rPr>
                        <a:t>13.839091072778196 %</a:t>
                      </a:r>
                      <a:endParaRPr>
                        <a:highlight>
                          <a:srgbClr val="F8F8F8"/>
                        </a:highlight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  <a:tr h="34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XGBoost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4.632021473294074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15.688251300479102 %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AdaBoost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5.839894577418032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19.04533120915168 %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Gradient Boosting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5.061104413529052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15.636265045122451 %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Decision Tree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5.617521302065868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17.55499755557056 %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RandomForest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4.932234519399123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15.287121457850638 %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SVC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13.920348648384735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41.99686683700703 %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LinearSVC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25.088684374014456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100.0 %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03" name="Google Shape;2603;p50"/>
          <p:cNvSpPr txBox="1"/>
          <p:nvPr/>
        </p:nvSpPr>
        <p:spPr>
          <a:xfrm>
            <a:off x="1687050" y="96000"/>
            <a:ext cx="58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Performance of Baseline Models for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Junction-2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51"/>
          <p:cNvSpPr txBox="1"/>
          <p:nvPr/>
        </p:nvSpPr>
        <p:spPr>
          <a:xfrm>
            <a:off x="1687050" y="96000"/>
            <a:ext cx="58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Performance of Baseline Models for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Junction-3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609" name="Google Shape;2609;p51"/>
          <p:cNvGraphicFramePr/>
          <p:nvPr/>
        </p:nvGraphicFramePr>
        <p:xfrm>
          <a:off x="75450" y="4139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{ACB3AA03-2802-47F6-A723-B3F7F5B52662}</a:tableStyleId>
              </a:tblPr>
              <a:tblGrid>
                <a:gridCol w="2000325"/>
                <a:gridCol w="2277925"/>
                <a:gridCol w="2386700"/>
                <a:gridCol w="2332325"/>
              </a:tblGrid>
              <a:tr h="34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S.No.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RMSE result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MAPE result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5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LinearRegression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8.41861572088234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41.727789384930176 %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Lasso Regression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8.581688626614895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49.20684317335338 %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Ridge Regression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8.529474802839362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44.6548040422754 %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CatBoost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10.028168824555438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45.98276038083423 %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LGBM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8F8F8"/>
                          </a:highlight>
                        </a:rPr>
                        <a:t>9.437155586207757</a:t>
                      </a:r>
                      <a:endParaRPr>
                        <a:highlight>
                          <a:srgbClr val="F8F8F8"/>
                        </a:highlight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8F8F8"/>
                          </a:highlight>
                        </a:rPr>
                        <a:t>39.265525191018035 %</a:t>
                      </a:r>
                      <a:endParaRPr>
                        <a:highlight>
                          <a:srgbClr val="F8F8F8"/>
                        </a:highlight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  <a:tr h="35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XGBoost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10.644477918052637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57.29594652061177 %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AdaBoost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12.68222675062862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76.0354321677195 %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Gradient Boosting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9.925742860665057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46.99050464304999 %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Decision Tree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14.463622207971083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 67.26136243824786 %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RandomForest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11.028846831832755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52.27833142970732 %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SVC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12.07547566484615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44.53900661761735 %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LinearSVC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20.4138806946924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100.0 %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52"/>
          <p:cNvSpPr txBox="1"/>
          <p:nvPr/>
        </p:nvSpPr>
        <p:spPr>
          <a:xfrm>
            <a:off x="1687050" y="96000"/>
            <a:ext cx="58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Performance of Baseline Models for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Junction-4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615" name="Google Shape;2615;p52"/>
          <p:cNvGraphicFramePr/>
          <p:nvPr/>
        </p:nvGraphicFramePr>
        <p:xfrm>
          <a:off x="71250" y="49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{ACB3AA03-2802-47F6-A723-B3F7F5B52662}</a:tableStyleId>
              </a:tblPr>
              <a:tblGrid>
                <a:gridCol w="1945850"/>
                <a:gridCol w="2351875"/>
                <a:gridCol w="2351875"/>
                <a:gridCol w="2351875"/>
              </a:tblGrid>
              <a:tr h="30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S.No.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RMSE result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MAPE result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LinearRegression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3.646906308065977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31.399350412569294 %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Lasso Regression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3.691967997087228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31.641517694440687 %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Ridge Regression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3.646824566387416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31.389218800647022 %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CatBoost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3.5471524124797567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31.749286123331505 %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LGBM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3.2792283230912003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28.99305256768312 %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  <a:tr h="3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XGBoost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3.3303064364129913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33.9647687330588 %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AdaBoost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3.3661641507764424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40.53905093001448 %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Gradient Boosting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3.29856612846931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29.364646258619644 %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Decision Tree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4.77753961706512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42.35146095145538 %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RandomForest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3.3031351187777998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30.246824913173455 %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SVC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4.428276933216056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47.955973746362275 %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LinearSVC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9.1973999531725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9.1973999531725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53"/>
          <p:cNvSpPr txBox="1"/>
          <p:nvPr/>
        </p:nvSpPr>
        <p:spPr>
          <a:xfrm>
            <a:off x="735746" y="0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7376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Power Bi Dashboard</a:t>
            </a:r>
            <a:endParaRPr sz="3000">
              <a:solidFill>
                <a:srgbClr val="073763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21" name="Google Shape;2621;p53"/>
          <p:cNvSpPr/>
          <p:nvPr/>
        </p:nvSpPr>
        <p:spPr>
          <a:xfrm>
            <a:off x="167250" y="1995600"/>
            <a:ext cx="1959000" cy="65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Click!!</a:t>
            </a:r>
            <a:endParaRPr b="1"/>
          </a:p>
        </p:txBody>
      </p:sp>
      <p:pic>
        <p:nvPicPr>
          <p:cNvPr id="2622" name="Google Shape;2622;p5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6250" y="673100"/>
            <a:ext cx="6712950" cy="3797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54"/>
          <p:cNvSpPr txBox="1"/>
          <p:nvPr/>
        </p:nvSpPr>
        <p:spPr>
          <a:xfrm>
            <a:off x="735746" y="0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7376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Deployment</a:t>
            </a:r>
            <a:endParaRPr sz="3000">
              <a:solidFill>
                <a:srgbClr val="073763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2628" name="Google Shape;2628;p5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4813" y="577800"/>
            <a:ext cx="4759516" cy="42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9" name="Google Shape;2629;p54"/>
          <p:cNvSpPr/>
          <p:nvPr/>
        </p:nvSpPr>
        <p:spPr>
          <a:xfrm>
            <a:off x="735750" y="2167125"/>
            <a:ext cx="1959000" cy="65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Click!!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2" name="Google Shape;2232;p37"/>
          <p:cNvGrpSpPr/>
          <p:nvPr/>
        </p:nvGrpSpPr>
        <p:grpSpPr>
          <a:xfrm>
            <a:off x="178350" y="2481675"/>
            <a:ext cx="3511321" cy="2538475"/>
            <a:chOff x="2669156" y="1330877"/>
            <a:chExt cx="1846800" cy="1892830"/>
          </a:xfrm>
        </p:grpSpPr>
        <p:sp>
          <p:nvSpPr>
            <p:cNvPr id="2233" name="Google Shape;2233;p37"/>
            <p:cNvSpPr/>
            <p:nvPr/>
          </p:nvSpPr>
          <p:spPr>
            <a:xfrm flipH="1" rot="10800000">
              <a:off x="2669156" y="1751007"/>
              <a:ext cx="1846800" cy="1472700"/>
            </a:xfrm>
            <a:prstGeom prst="round2SameRect">
              <a:avLst>
                <a:gd fmla="val 6301" name="adj1"/>
                <a:gd fmla="val 0" name="adj2"/>
              </a:avLst>
            </a:prstGeom>
            <a:noFill/>
            <a:ln cap="flat" cmpd="sng" w="28575">
              <a:solidFill>
                <a:srgbClr val="F2A3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7"/>
            <p:cNvSpPr/>
            <p:nvPr/>
          </p:nvSpPr>
          <p:spPr>
            <a:xfrm>
              <a:off x="2669156" y="1330877"/>
              <a:ext cx="1846800" cy="338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F2A365"/>
            </a:solidFill>
            <a:ln cap="flat" cmpd="sng" w="28575">
              <a:solidFill>
                <a:srgbClr val="F2A3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7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LEADS</a:t>
              </a:r>
              <a:endParaRPr b="1">
                <a:solidFill>
                  <a:schemeClr val="lt1"/>
                </a:solidFill>
              </a:endParaRPr>
            </a:p>
          </p:txBody>
        </p:sp>
      </p:grpSp>
      <p:grpSp>
        <p:nvGrpSpPr>
          <p:cNvPr id="2235" name="Google Shape;2235;p37"/>
          <p:cNvGrpSpPr/>
          <p:nvPr/>
        </p:nvGrpSpPr>
        <p:grpSpPr>
          <a:xfrm>
            <a:off x="178343" y="54923"/>
            <a:ext cx="3511321" cy="2334159"/>
            <a:chOff x="710276" y="277178"/>
            <a:chExt cx="1846800" cy="2287718"/>
          </a:xfrm>
        </p:grpSpPr>
        <p:sp>
          <p:nvSpPr>
            <p:cNvPr id="2236" name="Google Shape;2236;p37"/>
            <p:cNvSpPr/>
            <p:nvPr/>
          </p:nvSpPr>
          <p:spPr>
            <a:xfrm flipH="1" rot="10800000">
              <a:off x="710276" y="776596"/>
              <a:ext cx="1846800" cy="1788300"/>
            </a:xfrm>
            <a:prstGeom prst="round2SameRect">
              <a:avLst>
                <a:gd fmla="val 5874" name="adj1"/>
                <a:gd fmla="val 0" name="adj2"/>
              </a:avLst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7"/>
            <p:cNvSpPr/>
            <p:nvPr/>
          </p:nvSpPr>
          <p:spPr>
            <a:xfrm>
              <a:off x="710276" y="277178"/>
              <a:ext cx="1846800" cy="4182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3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7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PRESENTERS</a:t>
              </a:r>
              <a:endParaRPr b="1">
                <a:solidFill>
                  <a:schemeClr val="lt1"/>
                </a:solidFill>
              </a:endParaRPr>
            </a:p>
          </p:txBody>
        </p:sp>
      </p:grpSp>
      <p:sp>
        <p:nvSpPr>
          <p:cNvPr id="2238" name="Google Shape;2238;p37"/>
          <p:cNvSpPr/>
          <p:nvPr/>
        </p:nvSpPr>
        <p:spPr>
          <a:xfrm>
            <a:off x="574300" y="809275"/>
            <a:ext cx="921000" cy="1086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37"/>
          <p:cNvSpPr/>
          <p:nvPr/>
        </p:nvSpPr>
        <p:spPr>
          <a:xfrm>
            <a:off x="2101400" y="824575"/>
            <a:ext cx="1016700" cy="1086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0" name="Google Shape;2240;p37"/>
          <p:cNvSpPr txBox="1"/>
          <p:nvPr/>
        </p:nvSpPr>
        <p:spPr>
          <a:xfrm>
            <a:off x="163163" y="1996475"/>
            <a:ext cx="17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Joshua Obikunle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1" name="Google Shape;2241;p37"/>
          <p:cNvSpPr txBox="1"/>
          <p:nvPr/>
        </p:nvSpPr>
        <p:spPr>
          <a:xfrm>
            <a:off x="1708250" y="1996475"/>
            <a:ext cx="18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Bertram Okonkwo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42" name="Google Shape;2242;p37"/>
          <p:cNvPicPr preferRelativeResize="0"/>
          <p:nvPr/>
        </p:nvPicPr>
        <p:blipFill rotWithShape="1">
          <a:blip r:embed="rId3">
            <a:alphaModFix/>
          </a:blip>
          <a:srcRect b="0" l="0" r="10562" t="28596"/>
          <a:stretch/>
        </p:blipFill>
        <p:spPr>
          <a:xfrm>
            <a:off x="2191336" y="922651"/>
            <a:ext cx="836839" cy="89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3" name="Google Shape;2243;p37"/>
          <p:cNvPicPr preferRelativeResize="0"/>
          <p:nvPr/>
        </p:nvPicPr>
        <p:blipFill rotWithShape="1">
          <a:blip r:embed="rId4">
            <a:alphaModFix/>
          </a:blip>
          <a:srcRect b="0" l="3375" r="7790" t="0"/>
          <a:stretch/>
        </p:blipFill>
        <p:spPr>
          <a:xfrm flipH="1">
            <a:off x="639162" y="907350"/>
            <a:ext cx="791275" cy="890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4" name="Google Shape;2244;p37"/>
          <p:cNvGrpSpPr/>
          <p:nvPr/>
        </p:nvGrpSpPr>
        <p:grpSpPr>
          <a:xfrm>
            <a:off x="3950350" y="54950"/>
            <a:ext cx="4265649" cy="4910475"/>
            <a:chOff x="3559429" y="1579161"/>
            <a:chExt cx="3618637" cy="4818443"/>
          </a:xfrm>
        </p:grpSpPr>
        <p:sp>
          <p:nvSpPr>
            <p:cNvPr id="2245" name="Google Shape;2245;p37"/>
            <p:cNvSpPr/>
            <p:nvPr/>
          </p:nvSpPr>
          <p:spPr>
            <a:xfrm flipH="1" rot="10800000">
              <a:off x="3588865" y="2077003"/>
              <a:ext cx="3589200" cy="4320600"/>
            </a:xfrm>
            <a:prstGeom prst="round2SameRect">
              <a:avLst>
                <a:gd fmla="val 6301" name="adj1"/>
                <a:gd fmla="val 0" name="adj2"/>
              </a:avLst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7"/>
            <p:cNvSpPr/>
            <p:nvPr/>
          </p:nvSpPr>
          <p:spPr>
            <a:xfrm>
              <a:off x="3559429" y="1579161"/>
              <a:ext cx="3618600" cy="3777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5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OTHER ACTIVE MEMBERS</a:t>
              </a:r>
              <a:endParaRPr/>
            </a:p>
          </p:txBody>
        </p:sp>
      </p:grpSp>
      <p:graphicFrame>
        <p:nvGraphicFramePr>
          <p:cNvPr id="2247" name="Google Shape;2247;p37"/>
          <p:cNvGraphicFramePr/>
          <p:nvPr/>
        </p:nvGraphicFramePr>
        <p:xfrm>
          <a:off x="4133575" y="69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{ACB3AA03-2802-47F6-A723-B3F7F5B52662}</a:tableStyleId>
              </a:tblPr>
              <a:tblGrid>
                <a:gridCol w="1949600"/>
                <a:gridCol w="1949600"/>
              </a:tblGrid>
              <a:tr h="47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Gozie Ibekwe 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Babatunde Raji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Pragati Thakur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Zainab Mohammed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Fidel Imasuen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Djardo Isaac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Oguamanam Chinyere P.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Bernard Boateng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Subair Hussein K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Samuel Nnamani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Lakshay Arora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Bissalla Daniel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Zainab Mohammed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Emekobong Udoh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Odion Sonny-Egbeahie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Omotayo Waheed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Kevin Outta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48" name="Google Shape;2248;p37"/>
          <p:cNvSpPr/>
          <p:nvPr/>
        </p:nvSpPr>
        <p:spPr>
          <a:xfrm>
            <a:off x="639175" y="4352975"/>
            <a:ext cx="2949000" cy="38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2A365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Query Analyst-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Victoria Udoh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9" name="Google Shape;2249;p37"/>
          <p:cNvSpPr/>
          <p:nvPr/>
        </p:nvSpPr>
        <p:spPr>
          <a:xfrm>
            <a:off x="639175" y="3751900"/>
            <a:ext cx="2949000" cy="38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2A36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Ass.Team Lead-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Pearse Jim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0" name="Google Shape;2250;p37"/>
          <p:cNvSpPr/>
          <p:nvPr/>
        </p:nvSpPr>
        <p:spPr>
          <a:xfrm>
            <a:off x="639175" y="3178563"/>
            <a:ext cx="2949000" cy="38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2A3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Team Lead-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Chisom Promise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51" name="Google Shape;2251;p37"/>
          <p:cNvCxnSpPr>
            <a:endCxn id="2250" idx="1"/>
          </p:cNvCxnSpPr>
          <p:nvPr/>
        </p:nvCxnSpPr>
        <p:spPr>
          <a:xfrm flipH="1" rot="10800000">
            <a:off x="274375" y="3371013"/>
            <a:ext cx="364800" cy="3000"/>
          </a:xfrm>
          <a:prstGeom prst="straightConnector1">
            <a:avLst/>
          </a:prstGeom>
          <a:noFill/>
          <a:ln cap="flat" cmpd="sng" w="28575">
            <a:solidFill>
              <a:srgbClr val="F2A3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2" name="Google Shape;2252;p37"/>
          <p:cNvCxnSpPr/>
          <p:nvPr/>
        </p:nvCxnSpPr>
        <p:spPr>
          <a:xfrm flipH="1" rot="10800000">
            <a:off x="274325" y="3956725"/>
            <a:ext cx="364800" cy="3000"/>
          </a:xfrm>
          <a:prstGeom prst="straightConnector1">
            <a:avLst/>
          </a:prstGeom>
          <a:noFill/>
          <a:ln cap="flat" cmpd="sng" w="28575">
            <a:solidFill>
              <a:srgbClr val="F2A3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3" name="Google Shape;2253;p37"/>
          <p:cNvCxnSpPr/>
          <p:nvPr/>
        </p:nvCxnSpPr>
        <p:spPr>
          <a:xfrm flipH="1" rot="10800000">
            <a:off x="274325" y="4543925"/>
            <a:ext cx="364800" cy="3000"/>
          </a:xfrm>
          <a:prstGeom prst="straightConnector1">
            <a:avLst/>
          </a:prstGeom>
          <a:noFill/>
          <a:ln cap="flat" cmpd="sng" w="28575">
            <a:solidFill>
              <a:srgbClr val="F2A36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p55"/>
          <p:cNvSpPr txBox="1"/>
          <p:nvPr/>
        </p:nvSpPr>
        <p:spPr>
          <a:xfrm>
            <a:off x="735746" y="0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7376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Conclusion</a:t>
            </a:r>
            <a:endParaRPr sz="3000">
              <a:solidFill>
                <a:srgbClr val="073763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grpSp>
        <p:nvGrpSpPr>
          <p:cNvPr id="2635" name="Google Shape;2635;p55"/>
          <p:cNvGrpSpPr/>
          <p:nvPr/>
        </p:nvGrpSpPr>
        <p:grpSpPr>
          <a:xfrm>
            <a:off x="40" y="-4"/>
            <a:ext cx="2373003" cy="2606012"/>
            <a:chOff x="299357" y="956975"/>
            <a:chExt cx="3107245" cy="3299166"/>
          </a:xfrm>
        </p:grpSpPr>
        <p:grpSp>
          <p:nvGrpSpPr>
            <p:cNvPr id="2636" name="Google Shape;2636;p55"/>
            <p:cNvGrpSpPr/>
            <p:nvPr/>
          </p:nvGrpSpPr>
          <p:grpSpPr>
            <a:xfrm>
              <a:off x="2494950" y="1297100"/>
              <a:ext cx="65475" cy="397950"/>
              <a:chOff x="2551425" y="1409425"/>
              <a:chExt cx="65475" cy="397950"/>
            </a:xfrm>
          </p:grpSpPr>
          <p:sp>
            <p:nvSpPr>
              <p:cNvPr id="2637" name="Google Shape;2637;p55"/>
              <p:cNvSpPr/>
              <p:nvPr/>
            </p:nvSpPr>
            <p:spPr>
              <a:xfrm>
                <a:off x="2568775" y="1499550"/>
                <a:ext cx="36100" cy="30850"/>
              </a:xfrm>
              <a:custGeom>
                <a:rect b="b" l="l" r="r" t="t"/>
                <a:pathLst>
                  <a:path extrusionOk="0" h="1234" w="1444">
                    <a:moveTo>
                      <a:pt x="621" y="0"/>
                    </a:moveTo>
                    <a:cubicBezTo>
                      <a:pt x="304" y="0"/>
                      <a:pt x="1" y="248"/>
                      <a:pt x="1" y="610"/>
                    </a:cubicBezTo>
                    <a:cubicBezTo>
                      <a:pt x="1" y="949"/>
                      <a:pt x="268" y="1234"/>
                      <a:pt x="607" y="1234"/>
                    </a:cubicBezTo>
                    <a:cubicBezTo>
                      <a:pt x="1159" y="1234"/>
                      <a:pt x="1444" y="575"/>
                      <a:pt x="1052" y="183"/>
                    </a:cubicBezTo>
                    <a:cubicBezTo>
                      <a:pt x="926" y="56"/>
                      <a:pt x="772" y="0"/>
                      <a:pt x="6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55"/>
              <p:cNvSpPr/>
              <p:nvPr/>
            </p:nvSpPr>
            <p:spPr>
              <a:xfrm>
                <a:off x="2559875" y="1490575"/>
                <a:ext cx="57025" cy="48750"/>
              </a:xfrm>
              <a:custGeom>
                <a:rect b="b" l="l" r="r" t="t"/>
                <a:pathLst>
                  <a:path extrusionOk="0" h="1950" w="2281">
                    <a:moveTo>
                      <a:pt x="984" y="96"/>
                    </a:moveTo>
                    <a:cubicBezTo>
                      <a:pt x="1772" y="96"/>
                      <a:pt x="2169" y="1046"/>
                      <a:pt x="1622" y="1611"/>
                    </a:cubicBezTo>
                    <a:cubicBezTo>
                      <a:pt x="1435" y="1797"/>
                      <a:pt x="1207" y="1880"/>
                      <a:pt x="984" y="1880"/>
                    </a:cubicBezTo>
                    <a:cubicBezTo>
                      <a:pt x="525" y="1880"/>
                      <a:pt x="90" y="1527"/>
                      <a:pt x="90" y="987"/>
                    </a:cubicBezTo>
                    <a:cubicBezTo>
                      <a:pt x="90" y="488"/>
                      <a:pt x="482" y="96"/>
                      <a:pt x="963" y="96"/>
                    </a:cubicBezTo>
                    <a:cubicBezTo>
                      <a:pt x="970" y="96"/>
                      <a:pt x="977" y="96"/>
                      <a:pt x="984" y="96"/>
                    </a:cubicBezTo>
                    <a:close/>
                    <a:moveTo>
                      <a:pt x="979" y="0"/>
                    </a:moveTo>
                    <a:cubicBezTo>
                      <a:pt x="481" y="0"/>
                      <a:pt x="1" y="391"/>
                      <a:pt x="1" y="969"/>
                    </a:cubicBezTo>
                    <a:cubicBezTo>
                      <a:pt x="1" y="1504"/>
                      <a:pt x="428" y="1949"/>
                      <a:pt x="963" y="1949"/>
                    </a:cubicBezTo>
                    <a:cubicBezTo>
                      <a:pt x="1835" y="1949"/>
                      <a:pt x="2281" y="898"/>
                      <a:pt x="1657" y="292"/>
                    </a:cubicBezTo>
                    <a:cubicBezTo>
                      <a:pt x="1461" y="90"/>
                      <a:pt x="1218" y="0"/>
                      <a:pt x="9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55"/>
              <p:cNvSpPr/>
              <p:nvPr/>
            </p:nvSpPr>
            <p:spPr>
              <a:xfrm>
                <a:off x="2568775" y="1418400"/>
                <a:ext cx="36100" cy="30950"/>
              </a:xfrm>
              <a:custGeom>
                <a:rect b="b" l="l" r="r" t="t"/>
                <a:pathLst>
                  <a:path extrusionOk="0" h="1238" w="1444">
                    <a:moveTo>
                      <a:pt x="613" y="0"/>
                    </a:moveTo>
                    <a:cubicBezTo>
                      <a:pt x="299" y="0"/>
                      <a:pt x="1" y="243"/>
                      <a:pt x="1" y="614"/>
                    </a:cubicBezTo>
                    <a:cubicBezTo>
                      <a:pt x="1" y="952"/>
                      <a:pt x="268" y="1220"/>
                      <a:pt x="607" y="1238"/>
                    </a:cubicBezTo>
                    <a:cubicBezTo>
                      <a:pt x="1159" y="1238"/>
                      <a:pt x="1444" y="578"/>
                      <a:pt x="1052" y="186"/>
                    </a:cubicBezTo>
                    <a:cubicBezTo>
                      <a:pt x="923" y="58"/>
                      <a:pt x="766" y="0"/>
                      <a:pt x="6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55"/>
              <p:cNvSpPr/>
              <p:nvPr/>
            </p:nvSpPr>
            <p:spPr>
              <a:xfrm>
                <a:off x="2559875" y="1409425"/>
                <a:ext cx="56900" cy="48400"/>
              </a:xfrm>
              <a:custGeom>
                <a:rect b="b" l="l" r="r" t="t"/>
                <a:pathLst>
                  <a:path extrusionOk="0" h="1936" w="2276">
                    <a:moveTo>
                      <a:pt x="984" y="100"/>
                    </a:moveTo>
                    <a:cubicBezTo>
                      <a:pt x="1772" y="100"/>
                      <a:pt x="2169" y="1049"/>
                      <a:pt x="1604" y="1614"/>
                    </a:cubicBezTo>
                    <a:cubicBezTo>
                      <a:pt x="1426" y="1798"/>
                      <a:pt x="1204" y="1880"/>
                      <a:pt x="985" y="1880"/>
                    </a:cubicBezTo>
                    <a:cubicBezTo>
                      <a:pt x="524" y="1880"/>
                      <a:pt x="78" y="1517"/>
                      <a:pt x="90" y="973"/>
                    </a:cubicBezTo>
                    <a:cubicBezTo>
                      <a:pt x="90" y="492"/>
                      <a:pt x="482" y="100"/>
                      <a:pt x="963" y="100"/>
                    </a:cubicBezTo>
                    <a:cubicBezTo>
                      <a:pt x="970" y="100"/>
                      <a:pt x="977" y="100"/>
                      <a:pt x="984" y="100"/>
                    </a:cubicBezTo>
                    <a:close/>
                    <a:moveTo>
                      <a:pt x="971" y="0"/>
                    </a:moveTo>
                    <a:cubicBezTo>
                      <a:pt x="476" y="0"/>
                      <a:pt x="1" y="386"/>
                      <a:pt x="1" y="973"/>
                    </a:cubicBezTo>
                    <a:cubicBezTo>
                      <a:pt x="1" y="1507"/>
                      <a:pt x="428" y="1935"/>
                      <a:pt x="963" y="1935"/>
                    </a:cubicBezTo>
                    <a:cubicBezTo>
                      <a:pt x="970" y="1935"/>
                      <a:pt x="977" y="1935"/>
                      <a:pt x="984" y="1935"/>
                    </a:cubicBezTo>
                    <a:cubicBezTo>
                      <a:pt x="1843" y="1935"/>
                      <a:pt x="2276" y="897"/>
                      <a:pt x="1657" y="296"/>
                    </a:cubicBezTo>
                    <a:cubicBezTo>
                      <a:pt x="1459" y="92"/>
                      <a:pt x="1213" y="0"/>
                      <a:pt x="9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55"/>
              <p:cNvSpPr/>
              <p:nvPr/>
            </p:nvSpPr>
            <p:spPr>
              <a:xfrm>
                <a:off x="2568775" y="1588075"/>
                <a:ext cx="36100" cy="30950"/>
              </a:xfrm>
              <a:custGeom>
                <a:rect b="b" l="l" r="r" t="t"/>
                <a:pathLst>
                  <a:path extrusionOk="0" h="1238" w="1444">
                    <a:moveTo>
                      <a:pt x="613" y="1"/>
                    </a:moveTo>
                    <a:cubicBezTo>
                      <a:pt x="299" y="1"/>
                      <a:pt x="1" y="243"/>
                      <a:pt x="1" y="614"/>
                    </a:cubicBezTo>
                    <a:cubicBezTo>
                      <a:pt x="1" y="953"/>
                      <a:pt x="268" y="1220"/>
                      <a:pt x="607" y="1238"/>
                    </a:cubicBezTo>
                    <a:cubicBezTo>
                      <a:pt x="1159" y="1238"/>
                      <a:pt x="1444" y="579"/>
                      <a:pt x="1052" y="187"/>
                    </a:cubicBezTo>
                    <a:cubicBezTo>
                      <a:pt x="923" y="58"/>
                      <a:pt x="766" y="1"/>
                      <a:pt x="6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55"/>
              <p:cNvSpPr/>
              <p:nvPr/>
            </p:nvSpPr>
            <p:spPr>
              <a:xfrm>
                <a:off x="2559875" y="1579100"/>
                <a:ext cx="57025" cy="48850"/>
              </a:xfrm>
              <a:custGeom>
                <a:rect b="b" l="l" r="r" t="t"/>
                <a:pathLst>
                  <a:path extrusionOk="0" h="1954" w="2281">
                    <a:moveTo>
                      <a:pt x="984" y="100"/>
                    </a:moveTo>
                    <a:cubicBezTo>
                      <a:pt x="1772" y="100"/>
                      <a:pt x="2169" y="1050"/>
                      <a:pt x="1622" y="1615"/>
                    </a:cubicBezTo>
                    <a:cubicBezTo>
                      <a:pt x="1438" y="1793"/>
                      <a:pt x="1213" y="1873"/>
                      <a:pt x="992" y="1873"/>
                    </a:cubicBezTo>
                    <a:cubicBezTo>
                      <a:pt x="531" y="1873"/>
                      <a:pt x="90" y="1522"/>
                      <a:pt x="90" y="991"/>
                    </a:cubicBezTo>
                    <a:cubicBezTo>
                      <a:pt x="90" y="492"/>
                      <a:pt x="482" y="100"/>
                      <a:pt x="963" y="100"/>
                    </a:cubicBezTo>
                    <a:cubicBezTo>
                      <a:pt x="970" y="100"/>
                      <a:pt x="977" y="100"/>
                      <a:pt x="984" y="100"/>
                    </a:cubicBezTo>
                    <a:close/>
                    <a:moveTo>
                      <a:pt x="971" y="1"/>
                    </a:moveTo>
                    <a:cubicBezTo>
                      <a:pt x="476" y="1"/>
                      <a:pt x="1" y="386"/>
                      <a:pt x="1" y="973"/>
                    </a:cubicBezTo>
                    <a:cubicBezTo>
                      <a:pt x="1" y="1508"/>
                      <a:pt x="428" y="1935"/>
                      <a:pt x="963" y="1953"/>
                    </a:cubicBezTo>
                    <a:cubicBezTo>
                      <a:pt x="1835" y="1953"/>
                      <a:pt x="2281" y="902"/>
                      <a:pt x="1657" y="296"/>
                    </a:cubicBezTo>
                    <a:cubicBezTo>
                      <a:pt x="1459" y="92"/>
                      <a:pt x="1213" y="1"/>
                      <a:pt x="9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55"/>
              <p:cNvSpPr/>
              <p:nvPr/>
            </p:nvSpPr>
            <p:spPr>
              <a:xfrm>
                <a:off x="2563450" y="1679125"/>
                <a:ext cx="35650" cy="30950"/>
              </a:xfrm>
              <a:custGeom>
                <a:rect b="b" l="l" r="r" t="t"/>
                <a:pathLst>
                  <a:path extrusionOk="0" h="1238" w="1426">
                    <a:moveTo>
                      <a:pt x="820" y="1"/>
                    </a:moveTo>
                    <a:cubicBezTo>
                      <a:pt x="267" y="1"/>
                      <a:pt x="0" y="660"/>
                      <a:pt x="374" y="1052"/>
                    </a:cubicBezTo>
                    <a:cubicBezTo>
                      <a:pt x="503" y="1180"/>
                      <a:pt x="660" y="1238"/>
                      <a:pt x="813" y="1238"/>
                    </a:cubicBezTo>
                    <a:cubicBezTo>
                      <a:pt x="1127" y="1238"/>
                      <a:pt x="1425" y="995"/>
                      <a:pt x="1425" y="624"/>
                    </a:cubicBezTo>
                    <a:cubicBezTo>
                      <a:pt x="1425" y="286"/>
                      <a:pt x="1158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55"/>
              <p:cNvSpPr/>
              <p:nvPr/>
            </p:nvSpPr>
            <p:spPr>
              <a:xfrm>
                <a:off x="2551425" y="1670225"/>
                <a:ext cx="56575" cy="48750"/>
              </a:xfrm>
              <a:custGeom>
                <a:rect b="b" l="l" r="r" t="t"/>
                <a:pathLst>
                  <a:path extrusionOk="0" h="1950" w="2263">
                    <a:moveTo>
                      <a:pt x="1278" y="73"/>
                    </a:moveTo>
                    <a:cubicBezTo>
                      <a:pt x="1739" y="73"/>
                      <a:pt x="2186" y="437"/>
                      <a:pt x="2173" y="980"/>
                    </a:cubicBezTo>
                    <a:cubicBezTo>
                      <a:pt x="2173" y="1461"/>
                      <a:pt x="1782" y="1853"/>
                      <a:pt x="1301" y="1853"/>
                    </a:cubicBezTo>
                    <a:cubicBezTo>
                      <a:pt x="1293" y="1853"/>
                      <a:pt x="1286" y="1853"/>
                      <a:pt x="1279" y="1853"/>
                    </a:cubicBezTo>
                    <a:cubicBezTo>
                      <a:pt x="491" y="1853"/>
                      <a:pt x="94" y="904"/>
                      <a:pt x="659" y="339"/>
                    </a:cubicBezTo>
                    <a:cubicBezTo>
                      <a:pt x="837" y="155"/>
                      <a:pt x="1059" y="73"/>
                      <a:pt x="1278" y="73"/>
                    </a:cubicBezTo>
                    <a:close/>
                    <a:moveTo>
                      <a:pt x="1301" y="0"/>
                    </a:moveTo>
                    <a:cubicBezTo>
                      <a:pt x="428" y="0"/>
                      <a:pt x="0" y="1051"/>
                      <a:pt x="606" y="1657"/>
                    </a:cubicBezTo>
                    <a:cubicBezTo>
                      <a:pt x="802" y="1859"/>
                      <a:pt x="1045" y="1949"/>
                      <a:pt x="1284" y="1949"/>
                    </a:cubicBezTo>
                    <a:cubicBezTo>
                      <a:pt x="1782" y="1949"/>
                      <a:pt x="2263" y="1558"/>
                      <a:pt x="2263" y="980"/>
                    </a:cubicBezTo>
                    <a:cubicBezTo>
                      <a:pt x="2263" y="446"/>
                      <a:pt x="1835" y="0"/>
                      <a:pt x="1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55"/>
              <p:cNvSpPr/>
              <p:nvPr/>
            </p:nvSpPr>
            <p:spPr>
              <a:xfrm>
                <a:off x="2563450" y="1767750"/>
                <a:ext cx="35650" cy="30850"/>
              </a:xfrm>
              <a:custGeom>
                <a:rect b="b" l="l" r="r" t="t"/>
                <a:pathLst>
                  <a:path extrusionOk="0" h="1234" w="1426">
                    <a:moveTo>
                      <a:pt x="820" y="1"/>
                    </a:moveTo>
                    <a:cubicBezTo>
                      <a:pt x="267" y="1"/>
                      <a:pt x="0" y="660"/>
                      <a:pt x="374" y="1052"/>
                    </a:cubicBezTo>
                    <a:cubicBezTo>
                      <a:pt x="500" y="1177"/>
                      <a:pt x="653" y="1234"/>
                      <a:pt x="803" y="1234"/>
                    </a:cubicBezTo>
                    <a:cubicBezTo>
                      <a:pt x="1121" y="1234"/>
                      <a:pt x="1425" y="982"/>
                      <a:pt x="1425" y="606"/>
                    </a:cubicBezTo>
                    <a:cubicBezTo>
                      <a:pt x="1425" y="268"/>
                      <a:pt x="1158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55"/>
              <p:cNvSpPr/>
              <p:nvPr/>
            </p:nvSpPr>
            <p:spPr>
              <a:xfrm>
                <a:off x="2551425" y="1758850"/>
                <a:ext cx="56575" cy="48525"/>
              </a:xfrm>
              <a:custGeom>
                <a:rect b="b" l="l" r="r" t="t"/>
                <a:pathLst>
                  <a:path extrusionOk="0" h="1941" w="2263">
                    <a:moveTo>
                      <a:pt x="1284" y="69"/>
                    </a:moveTo>
                    <a:cubicBezTo>
                      <a:pt x="1738" y="69"/>
                      <a:pt x="2173" y="423"/>
                      <a:pt x="2173" y="962"/>
                    </a:cubicBezTo>
                    <a:cubicBezTo>
                      <a:pt x="2191" y="1461"/>
                      <a:pt x="1799" y="1853"/>
                      <a:pt x="1301" y="1871"/>
                    </a:cubicBezTo>
                    <a:lnTo>
                      <a:pt x="1301" y="1853"/>
                    </a:lnTo>
                    <a:cubicBezTo>
                      <a:pt x="1293" y="1853"/>
                      <a:pt x="1286" y="1853"/>
                      <a:pt x="1279" y="1853"/>
                    </a:cubicBezTo>
                    <a:cubicBezTo>
                      <a:pt x="491" y="1853"/>
                      <a:pt x="94" y="904"/>
                      <a:pt x="659" y="339"/>
                    </a:cubicBezTo>
                    <a:cubicBezTo>
                      <a:pt x="840" y="153"/>
                      <a:pt x="1064" y="69"/>
                      <a:pt x="1284" y="69"/>
                    </a:cubicBezTo>
                    <a:close/>
                    <a:moveTo>
                      <a:pt x="1301" y="0"/>
                    </a:moveTo>
                    <a:cubicBezTo>
                      <a:pt x="428" y="0"/>
                      <a:pt x="0" y="1034"/>
                      <a:pt x="606" y="1657"/>
                    </a:cubicBezTo>
                    <a:cubicBezTo>
                      <a:pt x="801" y="1853"/>
                      <a:pt x="1043" y="1941"/>
                      <a:pt x="1281" y="1941"/>
                    </a:cubicBezTo>
                    <a:cubicBezTo>
                      <a:pt x="1780" y="1941"/>
                      <a:pt x="2263" y="1554"/>
                      <a:pt x="2263" y="962"/>
                    </a:cubicBezTo>
                    <a:cubicBezTo>
                      <a:pt x="2263" y="428"/>
                      <a:pt x="1835" y="0"/>
                      <a:pt x="1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7" name="Google Shape;2647;p55"/>
            <p:cNvGrpSpPr/>
            <p:nvPr/>
          </p:nvGrpSpPr>
          <p:grpSpPr>
            <a:xfrm>
              <a:off x="901100" y="956975"/>
              <a:ext cx="472550" cy="202200"/>
              <a:chOff x="1441900" y="2926313"/>
              <a:chExt cx="472550" cy="202200"/>
            </a:xfrm>
          </p:grpSpPr>
          <p:sp>
            <p:nvSpPr>
              <p:cNvPr id="2648" name="Google Shape;2648;p55"/>
              <p:cNvSpPr/>
              <p:nvPr/>
            </p:nvSpPr>
            <p:spPr>
              <a:xfrm>
                <a:off x="1441900" y="2926313"/>
                <a:ext cx="285500" cy="202200"/>
              </a:xfrm>
              <a:custGeom>
                <a:rect b="b" l="l" r="r" t="t"/>
                <a:pathLst>
                  <a:path extrusionOk="0" fill="none" h="8088" w="11420">
                    <a:moveTo>
                      <a:pt x="11420" y="0"/>
                    </a:moveTo>
                    <a:cubicBezTo>
                      <a:pt x="9140" y="0"/>
                      <a:pt x="7180" y="1639"/>
                      <a:pt x="6753" y="3884"/>
                    </a:cubicBezTo>
                    <a:cubicBezTo>
                      <a:pt x="5025" y="3403"/>
                      <a:pt x="3243" y="4436"/>
                      <a:pt x="2780" y="6164"/>
                    </a:cubicBezTo>
                    <a:cubicBezTo>
                      <a:pt x="1462" y="5594"/>
                      <a:pt x="1" y="6645"/>
                      <a:pt x="126" y="8088"/>
                    </a:cubicBezTo>
                    <a:lnTo>
                      <a:pt x="2994" y="8088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55"/>
              <p:cNvSpPr/>
              <p:nvPr/>
            </p:nvSpPr>
            <p:spPr>
              <a:xfrm>
                <a:off x="1752325" y="2926313"/>
                <a:ext cx="35650" cy="13375"/>
              </a:xfrm>
              <a:custGeom>
                <a:rect b="b" l="l" r="r" t="t"/>
                <a:pathLst>
                  <a:path extrusionOk="0" fill="none" h="535" w="1426">
                    <a:moveTo>
                      <a:pt x="0" y="0"/>
                    </a:moveTo>
                    <a:cubicBezTo>
                      <a:pt x="0" y="0"/>
                      <a:pt x="998" y="107"/>
                      <a:pt x="1426" y="535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55"/>
              <p:cNvSpPr/>
              <p:nvPr/>
            </p:nvSpPr>
            <p:spPr>
              <a:xfrm>
                <a:off x="1540325" y="3127613"/>
                <a:ext cx="248100" cy="25"/>
              </a:xfrm>
              <a:custGeom>
                <a:rect b="b" l="l" r="r" t="t"/>
                <a:pathLst>
                  <a:path extrusionOk="0" fill="none" h="1" w="9924">
                    <a:moveTo>
                      <a:pt x="1" y="0"/>
                    </a:moveTo>
                    <a:lnTo>
                      <a:pt x="992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55"/>
              <p:cNvSpPr/>
              <p:nvPr/>
            </p:nvSpPr>
            <p:spPr>
              <a:xfrm>
                <a:off x="1540325" y="3040313"/>
                <a:ext cx="39675" cy="20950"/>
              </a:xfrm>
              <a:custGeom>
                <a:rect b="b" l="l" r="r" t="t"/>
                <a:pathLst>
                  <a:path extrusionOk="0" fill="none" h="838" w="1587">
                    <a:moveTo>
                      <a:pt x="1586" y="1"/>
                    </a:moveTo>
                    <a:cubicBezTo>
                      <a:pt x="1586" y="1"/>
                      <a:pt x="428" y="108"/>
                      <a:pt x="1" y="838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55"/>
              <p:cNvSpPr/>
              <p:nvPr/>
            </p:nvSpPr>
            <p:spPr>
              <a:xfrm>
                <a:off x="1829375" y="3002013"/>
                <a:ext cx="85075" cy="27200"/>
              </a:xfrm>
              <a:custGeom>
                <a:rect b="b" l="l" r="r" t="t"/>
                <a:pathLst>
                  <a:path extrusionOk="0" fill="none" h="1088" w="3403">
                    <a:moveTo>
                      <a:pt x="0" y="357"/>
                    </a:moveTo>
                    <a:cubicBezTo>
                      <a:pt x="0" y="357"/>
                      <a:pt x="2102" y="1"/>
                      <a:pt x="3403" y="1087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3" name="Google Shape;2653;p55"/>
            <p:cNvGrpSpPr/>
            <p:nvPr/>
          </p:nvGrpSpPr>
          <p:grpSpPr>
            <a:xfrm>
              <a:off x="1280200" y="1078550"/>
              <a:ext cx="1043050" cy="1488400"/>
              <a:chOff x="910475" y="761863"/>
              <a:chExt cx="1043050" cy="1488400"/>
            </a:xfrm>
          </p:grpSpPr>
          <p:sp>
            <p:nvSpPr>
              <p:cNvPr id="2654" name="Google Shape;2654;p55"/>
              <p:cNvSpPr/>
              <p:nvPr/>
            </p:nvSpPr>
            <p:spPr>
              <a:xfrm>
                <a:off x="910475" y="761863"/>
                <a:ext cx="1043050" cy="1488400"/>
              </a:xfrm>
              <a:custGeom>
                <a:rect b="b" l="l" r="r" t="t"/>
                <a:pathLst>
                  <a:path extrusionOk="0" fill="none" h="59536" w="41722">
                    <a:moveTo>
                      <a:pt x="41722" y="8159"/>
                    </a:moveTo>
                    <a:lnTo>
                      <a:pt x="41722" y="57914"/>
                    </a:lnTo>
                    <a:cubicBezTo>
                      <a:pt x="41722" y="58805"/>
                      <a:pt x="40991" y="59536"/>
                      <a:pt x="40101" y="59536"/>
                    </a:cubicBezTo>
                    <a:lnTo>
                      <a:pt x="1622" y="59536"/>
                    </a:lnTo>
                    <a:cubicBezTo>
                      <a:pt x="731" y="59536"/>
                      <a:pt x="1" y="58805"/>
                      <a:pt x="1" y="57914"/>
                    </a:cubicBezTo>
                    <a:lnTo>
                      <a:pt x="1" y="1621"/>
                    </a:lnTo>
                    <a:cubicBezTo>
                      <a:pt x="1" y="730"/>
                      <a:pt x="731" y="0"/>
                      <a:pt x="1622" y="0"/>
                    </a:cubicBezTo>
                    <a:lnTo>
                      <a:pt x="32512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55"/>
              <p:cNvSpPr/>
              <p:nvPr/>
            </p:nvSpPr>
            <p:spPr>
              <a:xfrm>
                <a:off x="1723250" y="761863"/>
                <a:ext cx="224500" cy="206225"/>
              </a:xfrm>
              <a:custGeom>
                <a:rect b="b" l="l" r="r" t="t"/>
                <a:pathLst>
                  <a:path extrusionOk="0" fill="none" h="8249" w="8980">
                    <a:moveTo>
                      <a:pt x="1" y="0"/>
                    </a:moveTo>
                    <a:lnTo>
                      <a:pt x="1" y="6645"/>
                    </a:lnTo>
                    <a:cubicBezTo>
                      <a:pt x="1" y="7518"/>
                      <a:pt x="713" y="8248"/>
                      <a:pt x="1604" y="8248"/>
                    </a:cubicBezTo>
                    <a:lnTo>
                      <a:pt x="8979" y="8248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55"/>
              <p:cNvSpPr/>
              <p:nvPr/>
            </p:nvSpPr>
            <p:spPr>
              <a:xfrm>
                <a:off x="1051650" y="1062463"/>
                <a:ext cx="760700" cy="22300"/>
              </a:xfrm>
              <a:custGeom>
                <a:rect b="b" l="l" r="r" t="t"/>
                <a:pathLst>
                  <a:path extrusionOk="0" fill="none" h="892" w="30428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55"/>
              <p:cNvSpPr/>
              <p:nvPr/>
            </p:nvSpPr>
            <p:spPr>
              <a:xfrm>
                <a:off x="1051650" y="1162663"/>
                <a:ext cx="760700" cy="22300"/>
              </a:xfrm>
              <a:custGeom>
                <a:rect b="b" l="l" r="r" t="t"/>
                <a:pathLst>
                  <a:path extrusionOk="0" fill="none" h="892" w="30428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2"/>
                    </a:lnTo>
                    <a:lnTo>
                      <a:pt x="1" y="89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55"/>
              <p:cNvSpPr/>
              <p:nvPr/>
            </p:nvSpPr>
            <p:spPr>
              <a:xfrm>
                <a:off x="1051650" y="1262888"/>
                <a:ext cx="760700" cy="22275"/>
              </a:xfrm>
              <a:custGeom>
                <a:rect b="b" l="l" r="r" t="t"/>
                <a:pathLst>
                  <a:path extrusionOk="0" fill="none" h="891" w="30428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55"/>
              <p:cNvSpPr/>
              <p:nvPr/>
            </p:nvSpPr>
            <p:spPr>
              <a:xfrm>
                <a:off x="1051650" y="1363088"/>
                <a:ext cx="760700" cy="22300"/>
              </a:xfrm>
              <a:custGeom>
                <a:rect b="b" l="l" r="r" t="t"/>
                <a:pathLst>
                  <a:path extrusionOk="0" fill="none" h="892" w="30428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55"/>
              <p:cNvSpPr/>
              <p:nvPr/>
            </p:nvSpPr>
            <p:spPr>
              <a:xfrm>
                <a:off x="1051650" y="1463288"/>
                <a:ext cx="760700" cy="22300"/>
              </a:xfrm>
              <a:custGeom>
                <a:rect b="b" l="l" r="r" t="t"/>
                <a:pathLst>
                  <a:path extrusionOk="0" fill="none" h="892" w="30428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55"/>
              <p:cNvSpPr/>
              <p:nvPr/>
            </p:nvSpPr>
            <p:spPr>
              <a:xfrm>
                <a:off x="1051650" y="1563488"/>
                <a:ext cx="760700" cy="22300"/>
              </a:xfrm>
              <a:custGeom>
                <a:rect b="b" l="l" r="r" t="t"/>
                <a:pathLst>
                  <a:path extrusionOk="0" fill="none" h="892" w="30428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2"/>
                    </a:lnTo>
                    <a:lnTo>
                      <a:pt x="1" y="89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55"/>
              <p:cNvSpPr/>
              <p:nvPr/>
            </p:nvSpPr>
            <p:spPr>
              <a:xfrm>
                <a:off x="1051650" y="1663713"/>
                <a:ext cx="760700" cy="22275"/>
              </a:xfrm>
              <a:custGeom>
                <a:rect b="b" l="l" r="r" t="t"/>
                <a:pathLst>
                  <a:path extrusionOk="0" fill="none" h="891" w="30428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55"/>
              <p:cNvSpPr/>
              <p:nvPr/>
            </p:nvSpPr>
            <p:spPr>
              <a:xfrm>
                <a:off x="1051650" y="1782613"/>
                <a:ext cx="315350" cy="22300"/>
              </a:xfrm>
              <a:custGeom>
                <a:rect b="b" l="l" r="r" t="t"/>
                <a:pathLst>
                  <a:path extrusionOk="0" fill="none" h="892" w="12614">
                    <a:moveTo>
                      <a:pt x="1" y="1"/>
                    </a:moveTo>
                    <a:lnTo>
                      <a:pt x="12613" y="1"/>
                    </a:lnTo>
                    <a:lnTo>
                      <a:pt x="12613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55"/>
              <p:cNvSpPr/>
              <p:nvPr/>
            </p:nvSpPr>
            <p:spPr>
              <a:xfrm>
                <a:off x="1051650" y="1990163"/>
                <a:ext cx="393275" cy="0"/>
              </a:xfrm>
              <a:custGeom>
                <a:rect b="b" l="l" r="r" t="t"/>
                <a:pathLst>
                  <a:path extrusionOk="0" fill="none" h="0" w="15731">
                    <a:moveTo>
                      <a:pt x="1" y="0"/>
                    </a:moveTo>
                    <a:lnTo>
                      <a:pt x="15731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65" name="Google Shape;2665;p55"/>
            <p:cNvGrpSpPr/>
            <p:nvPr/>
          </p:nvGrpSpPr>
          <p:grpSpPr>
            <a:xfrm>
              <a:off x="1941575" y="2024713"/>
              <a:ext cx="875600" cy="1088925"/>
              <a:chOff x="5962175" y="478150"/>
              <a:chExt cx="875600" cy="1088925"/>
            </a:xfrm>
          </p:grpSpPr>
          <p:sp>
            <p:nvSpPr>
              <p:cNvPr id="2666" name="Google Shape;2666;p55"/>
              <p:cNvSpPr/>
              <p:nvPr/>
            </p:nvSpPr>
            <p:spPr>
              <a:xfrm>
                <a:off x="6095350" y="582825"/>
                <a:ext cx="504600" cy="504600"/>
              </a:xfrm>
              <a:custGeom>
                <a:rect b="b" l="l" r="r" t="t"/>
                <a:pathLst>
                  <a:path extrusionOk="0" h="20184" w="20184">
                    <a:moveTo>
                      <a:pt x="10083" y="0"/>
                    </a:moveTo>
                    <a:lnTo>
                      <a:pt x="10083" y="0"/>
                    </a:lnTo>
                    <a:cubicBezTo>
                      <a:pt x="15659" y="18"/>
                      <a:pt x="20166" y="4525"/>
                      <a:pt x="20184" y="10101"/>
                    </a:cubicBezTo>
                    <a:lnTo>
                      <a:pt x="20184" y="10101"/>
                    </a:lnTo>
                    <a:cubicBezTo>
                      <a:pt x="20166" y="15659"/>
                      <a:pt x="15659" y="20166"/>
                      <a:pt x="10083" y="20184"/>
                    </a:cubicBezTo>
                    <a:lnTo>
                      <a:pt x="10083" y="20184"/>
                    </a:lnTo>
                    <a:cubicBezTo>
                      <a:pt x="4525" y="20166"/>
                      <a:pt x="0" y="15659"/>
                      <a:pt x="0" y="10101"/>
                    </a:cubicBezTo>
                    <a:lnTo>
                      <a:pt x="0" y="10101"/>
                    </a:lnTo>
                    <a:cubicBezTo>
                      <a:pt x="0" y="4525"/>
                      <a:pt x="4525" y="18"/>
                      <a:pt x="10083" y="0"/>
                    </a:cubicBezTo>
                    <a:close/>
                  </a:path>
                </a:pathLst>
              </a:custGeom>
              <a:solidFill>
                <a:srgbClr val="1C5F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55"/>
              <p:cNvSpPr/>
              <p:nvPr/>
            </p:nvSpPr>
            <p:spPr>
              <a:xfrm>
                <a:off x="6501075" y="1086075"/>
                <a:ext cx="145650" cy="186625"/>
              </a:xfrm>
              <a:custGeom>
                <a:rect b="b" l="l" r="r" t="t"/>
                <a:pathLst>
                  <a:path extrusionOk="0" h="7465" w="5826">
                    <a:moveTo>
                      <a:pt x="0" y="1176"/>
                    </a:moveTo>
                    <a:lnTo>
                      <a:pt x="1888" y="0"/>
                    </a:lnTo>
                    <a:lnTo>
                      <a:pt x="5825" y="6289"/>
                    </a:lnTo>
                    <a:lnTo>
                      <a:pt x="3937" y="74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55"/>
              <p:cNvSpPr/>
              <p:nvPr/>
            </p:nvSpPr>
            <p:spPr>
              <a:xfrm>
                <a:off x="5962175" y="478150"/>
                <a:ext cx="742450" cy="742000"/>
              </a:xfrm>
              <a:custGeom>
                <a:rect b="b" l="l" r="r" t="t"/>
                <a:pathLst>
                  <a:path extrusionOk="0" h="29680" w="29698">
                    <a:moveTo>
                      <a:pt x="15410" y="1"/>
                    </a:moveTo>
                    <a:cubicBezTo>
                      <a:pt x="9638" y="1"/>
                      <a:pt x="4419" y="3475"/>
                      <a:pt x="2210" y="8819"/>
                    </a:cubicBezTo>
                    <a:cubicBezTo>
                      <a:pt x="1" y="14146"/>
                      <a:pt x="1230" y="20291"/>
                      <a:pt x="5309" y="24371"/>
                    </a:cubicBezTo>
                    <a:cubicBezTo>
                      <a:pt x="9389" y="28468"/>
                      <a:pt x="15535" y="29680"/>
                      <a:pt x="20879" y="27471"/>
                    </a:cubicBezTo>
                    <a:cubicBezTo>
                      <a:pt x="26206" y="25262"/>
                      <a:pt x="29697" y="20060"/>
                      <a:pt x="29697" y="14288"/>
                    </a:cubicBezTo>
                    <a:cubicBezTo>
                      <a:pt x="29697" y="6396"/>
                      <a:pt x="23302" y="1"/>
                      <a:pt x="15410" y="1"/>
                    </a:cubicBezTo>
                    <a:close/>
                    <a:moveTo>
                      <a:pt x="15410" y="24068"/>
                    </a:moveTo>
                    <a:cubicBezTo>
                      <a:pt x="11455" y="24068"/>
                      <a:pt x="7875" y="21681"/>
                      <a:pt x="6360" y="18029"/>
                    </a:cubicBezTo>
                    <a:cubicBezTo>
                      <a:pt x="4846" y="14359"/>
                      <a:pt x="5684" y="10155"/>
                      <a:pt x="8480" y="7358"/>
                    </a:cubicBezTo>
                    <a:cubicBezTo>
                      <a:pt x="11277" y="4544"/>
                      <a:pt x="15499" y="3706"/>
                      <a:pt x="19151" y="5221"/>
                    </a:cubicBezTo>
                    <a:cubicBezTo>
                      <a:pt x="22821" y="6735"/>
                      <a:pt x="25208" y="10315"/>
                      <a:pt x="25208" y="14270"/>
                    </a:cubicBezTo>
                    <a:cubicBezTo>
                      <a:pt x="25208" y="19686"/>
                      <a:pt x="20826" y="24068"/>
                      <a:pt x="15410" y="2406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55"/>
              <p:cNvSpPr/>
              <p:nvPr/>
            </p:nvSpPr>
            <p:spPr>
              <a:xfrm>
                <a:off x="6581675" y="1224575"/>
                <a:ext cx="256100" cy="342500"/>
              </a:xfrm>
              <a:custGeom>
                <a:rect b="b" l="l" r="r" t="t"/>
                <a:pathLst>
                  <a:path extrusionOk="0" h="13700" w="10244">
                    <a:moveTo>
                      <a:pt x="9086" y="13148"/>
                    </a:moveTo>
                    <a:lnTo>
                      <a:pt x="9086" y="13148"/>
                    </a:lnTo>
                    <a:cubicBezTo>
                      <a:pt x="8177" y="13700"/>
                      <a:pt x="6984" y="13433"/>
                      <a:pt x="6414" y="12542"/>
                    </a:cubicBezTo>
                    <a:lnTo>
                      <a:pt x="571" y="3243"/>
                    </a:lnTo>
                    <a:cubicBezTo>
                      <a:pt x="1" y="2334"/>
                      <a:pt x="286" y="1141"/>
                      <a:pt x="1194" y="571"/>
                    </a:cubicBezTo>
                    <a:lnTo>
                      <a:pt x="1194" y="571"/>
                    </a:lnTo>
                    <a:cubicBezTo>
                      <a:pt x="2085" y="1"/>
                      <a:pt x="3278" y="286"/>
                      <a:pt x="3848" y="1176"/>
                    </a:cubicBezTo>
                    <a:lnTo>
                      <a:pt x="9692" y="10476"/>
                    </a:lnTo>
                    <a:cubicBezTo>
                      <a:pt x="10244" y="11384"/>
                      <a:pt x="9977" y="12578"/>
                      <a:pt x="9086" y="131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55"/>
              <p:cNvSpPr/>
              <p:nvPr/>
            </p:nvSpPr>
            <p:spPr>
              <a:xfrm>
                <a:off x="6203125" y="760525"/>
                <a:ext cx="320675" cy="185725"/>
              </a:xfrm>
              <a:custGeom>
                <a:rect b="b" l="l" r="r" t="t"/>
                <a:pathLst>
                  <a:path extrusionOk="0" h="7429" w="12827">
                    <a:moveTo>
                      <a:pt x="0" y="4525"/>
                    </a:moveTo>
                    <a:lnTo>
                      <a:pt x="2494" y="7429"/>
                    </a:lnTo>
                    <a:cubicBezTo>
                      <a:pt x="2494" y="7429"/>
                      <a:pt x="5558" y="1782"/>
                      <a:pt x="12827" y="0"/>
                    </a:cubicBezTo>
                    <a:cubicBezTo>
                      <a:pt x="12827" y="0"/>
                      <a:pt x="6039" y="89"/>
                      <a:pt x="2334" y="60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71" name="Google Shape;2671;p55"/>
            <p:cNvGrpSpPr/>
            <p:nvPr/>
          </p:nvGrpSpPr>
          <p:grpSpPr>
            <a:xfrm>
              <a:off x="807106" y="1645871"/>
              <a:ext cx="612965" cy="612965"/>
              <a:chOff x="5208200" y="980975"/>
              <a:chExt cx="440475" cy="440475"/>
            </a:xfrm>
          </p:grpSpPr>
          <p:sp>
            <p:nvSpPr>
              <p:cNvPr id="2672" name="Google Shape;2672;p55"/>
              <p:cNvSpPr/>
              <p:nvPr/>
            </p:nvSpPr>
            <p:spPr>
              <a:xfrm>
                <a:off x="5208200" y="980975"/>
                <a:ext cx="197300" cy="199975"/>
              </a:xfrm>
              <a:custGeom>
                <a:rect b="b" l="l" r="r" t="t"/>
                <a:pathLst>
                  <a:path extrusionOk="0" h="7999" w="7892">
                    <a:moveTo>
                      <a:pt x="7892" y="0"/>
                    </a:moveTo>
                    <a:cubicBezTo>
                      <a:pt x="3510" y="72"/>
                      <a:pt x="0" y="3617"/>
                      <a:pt x="0" y="7999"/>
                    </a:cubicBezTo>
                    <a:lnTo>
                      <a:pt x="7892" y="79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55"/>
              <p:cNvSpPr/>
              <p:nvPr/>
            </p:nvSpPr>
            <p:spPr>
              <a:xfrm>
                <a:off x="5233125" y="1005900"/>
                <a:ext cx="415550" cy="415550"/>
              </a:xfrm>
              <a:custGeom>
                <a:rect b="b" l="l" r="r" t="t"/>
                <a:pathLst>
                  <a:path extrusionOk="0" h="16622" w="16622">
                    <a:moveTo>
                      <a:pt x="7999" y="1"/>
                    </a:moveTo>
                    <a:lnTo>
                      <a:pt x="7892" y="1"/>
                    </a:lnTo>
                    <a:lnTo>
                      <a:pt x="7892" y="8000"/>
                    </a:lnTo>
                    <a:lnTo>
                      <a:pt x="1" y="8000"/>
                    </a:lnTo>
                    <a:cubicBezTo>
                      <a:pt x="1" y="11242"/>
                      <a:pt x="1960" y="14145"/>
                      <a:pt x="4935" y="15392"/>
                    </a:cubicBezTo>
                    <a:cubicBezTo>
                      <a:pt x="7928" y="16622"/>
                      <a:pt x="11366" y="15945"/>
                      <a:pt x="13664" y="13647"/>
                    </a:cubicBezTo>
                    <a:cubicBezTo>
                      <a:pt x="15945" y="11366"/>
                      <a:pt x="16621" y="7928"/>
                      <a:pt x="15392" y="4935"/>
                    </a:cubicBezTo>
                    <a:cubicBezTo>
                      <a:pt x="14145" y="1943"/>
                      <a:pt x="11242" y="1"/>
                      <a:pt x="79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74" name="Google Shape;2674;p55"/>
            <p:cNvSpPr/>
            <p:nvPr/>
          </p:nvSpPr>
          <p:spPr>
            <a:xfrm>
              <a:off x="1280188" y="3106043"/>
              <a:ext cx="140247" cy="140224"/>
            </a:xfrm>
            <a:custGeom>
              <a:rect b="b" l="l" r="r" t="t"/>
              <a:pathLst>
                <a:path extrusionOk="0" h="3065" w="3065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55"/>
            <p:cNvSpPr/>
            <p:nvPr/>
          </p:nvSpPr>
          <p:spPr>
            <a:xfrm>
              <a:off x="1592388" y="2738300"/>
              <a:ext cx="213431" cy="214685"/>
            </a:xfrm>
            <a:custGeom>
              <a:rect b="b" l="l" r="r" t="t"/>
              <a:pathLst>
                <a:path extrusionOk="0" fill="none" h="3083" w="3065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55"/>
            <p:cNvSpPr/>
            <p:nvPr/>
          </p:nvSpPr>
          <p:spPr>
            <a:xfrm>
              <a:off x="2585538" y="1004156"/>
              <a:ext cx="107827" cy="107819"/>
            </a:xfrm>
            <a:custGeom>
              <a:rect b="b" l="l" r="r" t="t"/>
              <a:pathLst>
                <a:path extrusionOk="0" h="3065" w="3065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55"/>
            <p:cNvSpPr/>
            <p:nvPr/>
          </p:nvSpPr>
          <p:spPr>
            <a:xfrm rot="-1685758">
              <a:off x="1054253" y="3042997"/>
              <a:ext cx="59549" cy="60168"/>
            </a:xfrm>
            <a:custGeom>
              <a:rect b="b" l="l" r="r" t="t"/>
              <a:pathLst>
                <a:path extrusionOk="0" fill="none" h="1747" w="1729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78" name="Google Shape;2678;p55"/>
            <p:cNvGrpSpPr/>
            <p:nvPr/>
          </p:nvGrpSpPr>
          <p:grpSpPr>
            <a:xfrm>
              <a:off x="299357" y="3264591"/>
              <a:ext cx="953591" cy="334099"/>
              <a:chOff x="2271950" y="2722775"/>
              <a:chExt cx="575875" cy="201775"/>
            </a:xfrm>
          </p:grpSpPr>
          <p:sp>
            <p:nvSpPr>
              <p:cNvPr id="2679" name="Google Shape;2679;p55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rect b="b" l="l" r="r" t="t"/>
                <a:pathLst>
                  <a:path extrusionOk="0" fill="none" h="8071" w="1142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55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rect b="b" l="l" r="r" t="t"/>
                <a:pathLst>
                  <a:path extrusionOk="0" fill="none" h="535" w="1444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55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rect b="b" l="l" r="r" t="t"/>
                <a:pathLst>
                  <a:path extrusionOk="0" fill="none" h="2139" w="19098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55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rect b="b" l="l" r="r" t="t"/>
                <a:pathLst>
                  <a:path extrusionOk="0" fill="none" h="838" w="1587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55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rect b="b" l="l" r="r" t="t"/>
                <a:pathLst>
                  <a:path extrusionOk="0" fill="none" h="1088" w="3403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4" name="Google Shape;2684;p55"/>
            <p:cNvGrpSpPr/>
            <p:nvPr/>
          </p:nvGrpSpPr>
          <p:grpSpPr>
            <a:xfrm>
              <a:off x="2710772" y="1830439"/>
              <a:ext cx="695830" cy="243805"/>
              <a:chOff x="2271950" y="2722775"/>
              <a:chExt cx="575875" cy="201775"/>
            </a:xfrm>
          </p:grpSpPr>
          <p:sp>
            <p:nvSpPr>
              <p:cNvPr id="2685" name="Google Shape;2685;p55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rect b="b" l="l" r="r" t="t"/>
                <a:pathLst>
                  <a:path extrusionOk="0" fill="none" h="8071" w="1142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55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rect b="b" l="l" r="r" t="t"/>
                <a:pathLst>
                  <a:path extrusionOk="0" fill="none" h="535" w="1444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55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rect b="b" l="l" r="r" t="t"/>
                <a:pathLst>
                  <a:path extrusionOk="0" fill="none" h="2139" w="19098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55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rect b="b" l="l" r="r" t="t"/>
                <a:pathLst>
                  <a:path extrusionOk="0" fill="none" h="838" w="1587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55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rect b="b" l="l" r="r" t="t"/>
                <a:pathLst>
                  <a:path extrusionOk="0" fill="none" h="1088" w="3403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90" name="Google Shape;2690;p55"/>
            <p:cNvSpPr/>
            <p:nvPr/>
          </p:nvSpPr>
          <p:spPr>
            <a:xfrm>
              <a:off x="505976" y="2408303"/>
              <a:ext cx="416654" cy="491569"/>
            </a:xfrm>
            <a:custGeom>
              <a:rect b="b" l="l" r="r" t="t"/>
              <a:pathLst>
                <a:path extrusionOk="0" h="7126" w="604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55"/>
            <p:cNvSpPr/>
            <p:nvPr/>
          </p:nvSpPr>
          <p:spPr>
            <a:xfrm>
              <a:off x="3007526" y="1135838"/>
              <a:ext cx="213431" cy="214685"/>
            </a:xfrm>
            <a:custGeom>
              <a:rect b="b" l="l" r="r" t="t"/>
              <a:pathLst>
                <a:path extrusionOk="0" fill="none" h="3083" w="3065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55"/>
            <p:cNvSpPr/>
            <p:nvPr/>
          </p:nvSpPr>
          <p:spPr>
            <a:xfrm>
              <a:off x="3170038" y="2791388"/>
              <a:ext cx="107827" cy="108491"/>
            </a:xfrm>
            <a:custGeom>
              <a:rect b="b" l="l" r="r" t="t"/>
              <a:pathLst>
                <a:path extrusionOk="0" fill="none" h="3083" w="3065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55"/>
            <p:cNvSpPr/>
            <p:nvPr/>
          </p:nvSpPr>
          <p:spPr>
            <a:xfrm rot="7201932">
              <a:off x="2008862" y="3174640"/>
              <a:ext cx="371928" cy="370031"/>
            </a:xfrm>
            <a:custGeom>
              <a:rect b="b" l="l" r="r" t="t"/>
              <a:pathLst>
                <a:path extrusionOk="0" h="206346" w="207404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55"/>
            <p:cNvSpPr/>
            <p:nvPr/>
          </p:nvSpPr>
          <p:spPr>
            <a:xfrm>
              <a:off x="2175901" y="3987622"/>
              <a:ext cx="213431" cy="213401"/>
            </a:xfrm>
            <a:custGeom>
              <a:rect b="b" l="l" r="r" t="t"/>
              <a:pathLst>
                <a:path extrusionOk="0" h="3065" w="3065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55"/>
            <p:cNvSpPr/>
            <p:nvPr/>
          </p:nvSpPr>
          <p:spPr>
            <a:xfrm rot="7198898">
              <a:off x="1348924" y="3430306"/>
              <a:ext cx="700377" cy="696805"/>
            </a:xfrm>
            <a:custGeom>
              <a:rect b="b" l="l" r="r" t="t"/>
              <a:pathLst>
                <a:path extrusionOk="0" h="206346" w="207404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6" name="Google Shape;2696;p55"/>
          <p:cNvSpPr txBox="1"/>
          <p:nvPr/>
        </p:nvSpPr>
        <p:spPr>
          <a:xfrm>
            <a:off x="1846375" y="3110300"/>
            <a:ext cx="2703000" cy="19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576" lvl="0" marL="73152" marR="914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Insights from EDA</a:t>
            </a:r>
            <a:endParaRPr b="1" sz="11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6426" lvl="0" marL="73152" marR="914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notice a daily increase in Vehicular movement at</a:t>
            </a:r>
            <a:r>
              <a:rPr lang="en" sz="11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all the junctions except junction 4 which started recording data from January 2017.</a:t>
            </a:r>
            <a:endParaRPr sz="11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6426" lvl="0" marL="73152" marR="9144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With the exception of junction 4, We notice the data increasing during the morning time, around 6am, stays steady throughout the afternoon, and decreases during the evening time around 8pm.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7" name="Google Shape;2697;p55"/>
          <p:cNvSpPr/>
          <p:nvPr/>
        </p:nvSpPr>
        <p:spPr>
          <a:xfrm>
            <a:off x="1406475" y="2489725"/>
            <a:ext cx="715800" cy="715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98" name="Google Shape;2698;p55"/>
          <p:cNvCxnSpPr>
            <a:stCxn id="2697" idx="4"/>
          </p:cNvCxnSpPr>
          <p:nvPr/>
        </p:nvCxnSpPr>
        <p:spPr>
          <a:xfrm>
            <a:off x="1764375" y="3205525"/>
            <a:ext cx="18600" cy="1759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9" name="Google Shape;2699;p55"/>
          <p:cNvSpPr/>
          <p:nvPr/>
        </p:nvSpPr>
        <p:spPr>
          <a:xfrm>
            <a:off x="3292800" y="2489725"/>
            <a:ext cx="715800" cy="715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0" name="Google Shape;2700;p55"/>
          <p:cNvCxnSpPr>
            <a:stCxn id="2697" idx="6"/>
            <a:endCxn id="2699" idx="2"/>
          </p:cNvCxnSpPr>
          <p:nvPr/>
        </p:nvCxnSpPr>
        <p:spPr>
          <a:xfrm>
            <a:off x="2122275" y="2847625"/>
            <a:ext cx="117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1" name="Google Shape;2701;p55"/>
          <p:cNvSpPr txBox="1"/>
          <p:nvPr/>
        </p:nvSpPr>
        <p:spPr>
          <a:xfrm>
            <a:off x="3784225" y="699475"/>
            <a:ext cx="22920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7282" lvl="0" marL="3657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Font typeface="Times New Roman"/>
              <a:buChar char="●"/>
            </a:pPr>
            <a:r>
              <a:rPr lang="en" sz="11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Junction 4 was created to reduce the overall traffic situation on the axis which seemed to work.</a:t>
            </a:r>
            <a:endParaRPr sz="11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7282" lvl="0" marL="3657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Font typeface="Times New Roman"/>
              <a:buChar char="●"/>
            </a:pPr>
            <a:r>
              <a:rPr lang="en" sz="11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performed Prophet </a:t>
            </a:r>
            <a:r>
              <a:rPr lang="en" sz="11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</a:t>
            </a:r>
            <a:r>
              <a:rPr lang="en" sz="11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robust to missing data and shifts in the trend, and typically handles outliers well but as there were no  missing data the chances of </a:t>
            </a:r>
            <a:r>
              <a:rPr lang="en" sz="11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overfitting</a:t>
            </a:r>
            <a:r>
              <a:rPr lang="en" sz="11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increased.</a:t>
            </a:r>
            <a:endParaRPr sz="11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02" name="Google Shape;2702;p55"/>
          <p:cNvCxnSpPr>
            <a:endCxn id="2699" idx="0"/>
          </p:cNvCxnSpPr>
          <p:nvPr/>
        </p:nvCxnSpPr>
        <p:spPr>
          <a:xfrm flipH="1">
            <a:off x="3650700" y="699325"/>
            <a:ext cx="11400" cy="179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3" name="Google Shape;2703;p55"/>
          <p:cNvCxnSpPr>
            <a:stCxn id="2699" idx="6"/>
            <a:endCxn id="2704" idx="2"/>
          </p:cNvCxnSpPr>
          <p:nvPr/>
        </p:nvCxnSpPr>
        <p:spPr>
          <a:xfrm>
            <a:off x="4008600" y="2847625"/>
            <a:ext cx="95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5" name="Google Shape;2705;p55"/>
          <p:cNvSpPr txBox="1"/>
          <p:nvPr/>
        </p:nvSpPr>
        <p:spPr>
          <a:xfrm>
            <a:off x="5466800" y="3101000"/>
            <a:ext cx="2529600" cy="20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7282" lvl="0" marL="36576" rtl="0" algn="just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Font typeface="Times New Roman"/>
              <a:buChar char="●"/>
            </a:pPr>
            <a:r>
              <a:rPr lang="en" sz="11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ARIMAX model has drawbacks </a:t>
            </a:r>
            <a:r>
              <a:rPr lang="en" sz="11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because</a:t>
            </a:r>
            <a:r>
              <a:rPr lang="en" sz="11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Poorer performance for long term forecasts and as the data is not stationary it is not advisable to use ARIMAX</a:t>
            </a:r>
            <a:endParaRPr sz="11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7282" lvl="0" marL="36576" rtl="0" algn="just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Font typeface="Times New Roman"/>
              <a:buChar char="●"/>
            </a:pPr>
            <a:r>
              <a:rPr lang="en" sz="11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Depending upon evaluation indexes LGBM was found most suitable for all junctions. </a:t>
            </a:r>
            <a:r>
              <a:rPr lang="en" sz="11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</a:t>
            </a:r>
            <a:r>
              <a:rPr lang="en" sz="11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junction 1 Random forest </a:t>
            </a:r>
            <a:r>
              <a:rPr lang="en" sz="11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performed</a:t>
            </a:r>
            <a:r>
              <a:rPr lang="en" sz="11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well but on an average LGBM gave best results</a:t>
            </a:r>
            <a:endParaRPr sz="11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4" name="Google Shape;2704;p55"/>
          <p:cNvSpPr/>
          <p:nvPr/>
        </p:nvSpPr>
        <p:spPr>
          <a:xfrm>
            <a:off x="4959600" y="2489725"/>
            <a:ext cx="715800" cy="715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6" name="Google Shape;2706;p55"/>
          <p:cNvCxnSpPr>
            <a:stCxn id="2704" idx="4"/>
          </p:cNvCxnSpPr>
          <p:nvPr/>
        </p:nvCxnSpPr>
        <p:spPr>
          <a:xfrm>
            <a:off x="5317500" y="3205525"/>
            <a:ext cx="31800" cy="170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7" name="Google Shape;2707;p55"/>
          <p:cNvSpPr/>
          <p:nvPr/>
        </p:nvSpPr>
        <p:spPr>
          <a:xfrm>
            <a:off x="6626475" y="2489725"/>
            <a:ext cx="715800" cy="715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8" name="Google Shape;2708;p55"/>
          <p:cNvCxnSpPr>
            <a:stCxn id="2704" idx="6"/>
            <a:endCxn id="2707" idx="2"/>
          </p:cNvCxnSpPr>
          <p:nvPr/>
        </p:nvCxnSpPr>
        <p:spPr>
          <a:xfrm>
            <a:off x="5675400" y="2847625"/>
            <a:ext cx="95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9" name="Google Shape;2709;p55"/>
          <p:cNvSpPr txBox="1"/>
          <p:nvPr/>
        </p:nvSpPr>
        <p:spPr>
          <a:xfrm>
            <a:off x="7087400" y="1015075"/>
            <a:ext cx="15126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additional data is to be added in future then the model may 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vary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depending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upon the time series formed by the 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10" name="Google Shape;2710;p55"/>
          <p:cNvCxnSpPr>
            <a:endCxn id="2707" idx="0"/>
          </p:cNvCxnSpPr>
          <p:nvPr/>
        </p:nvCxnSpPr>
        <p:spPr>
          <a:xfrm>
            <a:off x="6981375" y="973825"/>
            <a:ext cx="3000" cy="151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11" name="Google Shape;2711;p55"/>
          <p:cNvGrpSpPr/>
          <p:nvPr/>
        </p:nvGrpSpPr>
        <p:grpSpPr>
          <a:xfrm>
            <a:off x="6764308" y="2647208"/>
            <a:ext cx="438779" cy="400835"/>
            <a:chOff x="718806" y="1190925"/>
            <a:chExt cx="437728" cy="399875"/>
          </a:xfrm>
        </p:grpSpPr>
        <p:sp>
          <p:nvSpPr>
            <p:cNvPr id="2712" name="Google Shape;2712;p55"/>
            <p:cNvSpPr/>
            <p:nvPr/>
          </p:nvSpPr>
          <p:spPr>
            <a:xfrm>
              <a:off x="779921" y="1493651"/>
              <a:ext cx="100949" cy="97149"/>
            </a:xfrm>
            <a:custGeom>
              <a:rect b="b" l="l" r="r" t="t"/>
              <a:pathLst>
                <a:path extrusionOk="0" h="4807" w="4995">
                  <a:moveTo>
                    <a:pt x="2295" y="1"/>
                  </a:moveTo>
                  <a:lnTo>
                    <a:pt x="732" y="1564"/>
                  </a:lnTo>
                  <a:cubicBezTo>
                    <a:pt x="1" y="2294"/>
                    <a:pt x="1" y="3512"/>
                    <a:pt x="732" y="4243"/>
                  </a:cubicBezTo>
                  <a:cubicBezTo>
                    <a:pt x="1107" y="4619"/>
                    <a:pt x="1594" y="4806"/>
                    <a:pt x="2081" y="4806"/>
                  </a:cubicBezTo>
                  <a:cubicBezTo>
                    <a:pt x="2569" y="4806"/>
                    <a:pt x="3056" y="4619"/>
                    <a:pt x="3431" y="4243"/>
                  </a:cubicBezTo>
                  <a:lnTo>
                    <a:pt x="4994" y="2700"/>
                  </a:lnTo>
                  <a:cubicBezTo>
                    <a:pt x="3837" y="2092"/>
                    <a:pt x="2903" y="1138"/>
                    <a:pt x="2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55"/>
            <p:cNvSpPr/>
            <p:nvPr/>
          </p:nvSpPr>
          <p:spPr>
            <a:xfrm>
              <a:off x="836954" y="1327929"/>
              <a:ext cx="210043" cy="210043"/>
            </a:xfrm>
            <a:custGeom>
              <a:rect b="b" l="l" r="r" t="t"/>
              <a:pathLst>
                <a:path extrusionOk="0" h="10393" w="10393">
                  <a:moveTo>
                    <a:pt x="5196" y="1"/>
                  </a:moveTo>
                  <a:cubicBezTo>
                    <a:pt x="2335" y="1"/>
                    <a:pt x="0" y="2335"/>
                    <a:pt x="0" y="5197"/>
                  </a:cubicBezTo>
                  <a:cubicBezTo>
                    <a:pt x="0" y="8059"/>
                    <a:pt x="2335" y="10393"/>
                    <a:pt x="5196" y="10393"/>
                  </a:cubicBezTo>
                  <a:cubicBezTo>
                    <a:pt x="8058" y="10393"/>
                    <a:pt x="10393" y="8059"/>
                    <a:pt x="10393" y="5197"/>
                  </a:cubicBezTo>
                  <a:cubicBezTo>
                    <a:pt x="10393" y="2335"/>
                    <a:pt x="8058" y="1"/>
                    <a:pt x="5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55"/>
            <p:cNvSpPr/>
            <p:nvPr/>
          </p:nvSpPr>
          <p:spPr>
            <a:xfrm>
              <a:off x="718806" y="1190925"/>
              <a:ext cx="437728" cy="253939"/>
            </a:xfrm>
            <a:custGeom>
              <a:rect b="b" l="l" r="r" t="t"/>
              <a:pathLst>
                <a:path extrusionOk="0" h="12565" w="21659">
                  <a:moveTo>
                    <a:pt x="10819" y="0"/>
                  </a:moveTo>
                  <a:cubicBezTo>
                    <a:pt x="10251" y="0"/>
                    <a:pt x="9703" y="102"/>
                    <a:pt x="9195" y="305"/>
                  </a:cubicBezTo>
                  <a:cubicBezTo>
                    <a:pt x="8079" y="751"/>
                    <a:pt x="7186" y="1604"/>
                    <a:pt x="6699" y="2700"/>
                  </a:cubicBezTo>
                  <a:cubicBezTo>
                    <a:pt x="6313" y="2517"/>
                    <a:pt x="5867" y="2416"/>
                    <a:pt x="5400" y="2416"/>
                  </a:cubicBezTo>
                  <a:cubicBezTo>
                    <a:pt x="4649" y="2416"/>
                    <a:pt x="3979" y="2680"/>
                    <a:pt x="3451" y="3126"/>
                  </a:cubicBezTo>
                  <a:cubicBezTo>
                    <a:pt x="3147" y="3390"/>
                    <a:pt x="2903" y="3694"/>
                    <a:pt x="2720" y="4039"/>
                  </a:cubicBezTo>
                  <a:cubicBezTo>
                    <a:pt x="2477" y="4506"/>
                    <a:pt x="2355" y="5054"/>
                    <a:pt x="2396" y="5623"/>
                  </a:cubicBezTo>
                  <a:cubicBezTo>
                    <a:pt x="1117" y="6069"/>
                    <a:pt x="183" y="7206"/>
                    <a:pt x="21" y="8586"/>
                  </a:cubicBezTo>
                  <a:cubicBezTo>
                    <a:pt x="1" y="8728"/>
                    <a:pt x="1" y="8850"/>
                    <a:pt x="1" y="8992"/>
                  </a:cubicBezTo>
                  <a:cubicBezTo>
                    <a:pt x="1" y="10961"/>
                    <a:pt x="1604" y="12564"/>
                    <a:pt x="3573" y="12564"/>
                  </a:cubicBezTo>
                  <a:lnTo>
                    <a:pt x="4608" y="12564"/>
                  </a:lnTo>
                  <a:cubicBezTo>
                    <a:pt x="4588" y="12361"/>
                    <a:pt x="4568" y="12179"/>
                    <a:pt x="4568" y="11976"/>
                  </a:cubicBezTo>
                  <a:cubicBezTo>
                    <a:pt x="4568" y="8403"/>
                    <a:pt x="7470" y="5501"/>
                    <a:pt x="11042" y="5501"/>
                  </a:cubicBezTo>
                  <a:cubicBezTo>
                    <a:pt x="14595" y="5501"/>
                    <a:pt x="17497" y="8403"/>
                    <a:pt x="17497" y="11976"/>
                  </a:cubicBezTo>
                  <a:cubicBezTo>
                    <a:pt x="17497" y="12179"/>
                    <a:pt x="17497" y="12361"/>
                    <a:pt x="17477" y="12564"/>
                  </a:cubicBezTo>
                  <a:lnTo>
                    <a:pt x="18086" y="12564"/>
                  </a:lnTo>
                  <a:cubicBezTo>
                    <a:pt x="20055" y="12564"/>
                    <a:pt x="21658" y="10961"/>
                    <a:pt x="21658" y="8992"/>
                  </a:cubicBezTo>
                  <a:cubicBezTo>
                    <a:pt x="21658" y="8850"/>
                    <a:pt x="21638" y="8728"/>
                    <a:pt x="21638" y="8586"/>
                  </a:cubicBezTo>
                  <a:cubicBezTo>
                    <a:pt x="21475" y="7206"/>
                    <a:pt x="20521" y="6069"/>
                    <a:pt x="19263" y="5623"/>
                  </a:cubicBezTo>
                  <a:cubicBezTo>
                    <a:pt x="19304" y="5054"/>
                    <a:pt x="19182" y="4506"/>
                    <a:pt x="18938" y="4039"/>
                  </a:cubicBezTo>
                  <a:cubicBezTo>
                    <a:pt x="18431" y="3065"/>
                    <a:pt x="17416" y="2416"/>
                    <a:pt x="16259" y="2416"/>
                  </a:cubicBezTo>
                  <a:cubicBezTo>
                    <a:pt x="15995" y="2416"/>
                    <a:pt x="15752" y="2436"/>
                    <a:pt x="15528" y="2497"/>
                  </a:cubicBezTo>
                  <a:cubicBezTo>
                    <a:pt x="15325" y="2537"/>
                    <a:pt x="15122" y="2619"/>
                    <a:pt x="14940" y="2700"/>
                  </a:cubicBezTo>
                  <a:cubicBezTo>
                    <a:pt x="14798" y="2355"/>
                    <a:pt x="14615" y="2050"/>
                    <a:pt x="14392" y="1746"/>
                  </a:cubicBezTo>
                  <a:cubicBezTo>
                    <a:pt x="13559" y="690"/>
                    <a:pt x="12281" y="0"/>
                    <a:pt x="108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5" name="Google Shape;2715;p55"/>
          <p:cNvSpPr/>
          <p:nvPr/>
        </p:nvSpPr>
        <p:spPr>
          <a:xfrm>
            <a:off x="1545209" y="2638763"/>
            <a:ext cx="438332" cy="438757"/>
          </a:xfrm>
          <a:custGeom>
            <a:rect b="b" l="l" r="r" t="t"/>
            <a:pathLst>
              <a:path extrusionOk="0" h="21659" w="21638">
                <a:moveTo>
                  <a:pt x="3167" y="2538"/>
                </a:moveTo>
                <a:cubicBezTo>
                  <a:pt x="3512" y="2538"/>
                  <a:pt x="3796" y="2822"/>
                  <a:pt x="3796" y="3187"/>
                </a:cubicBezTo>
                <a:lnTo>
                  <a:pt x="3796" y="4486"/>
                </a:lnTo>
                <a:cubicBezTo>
                  <a:pt x="3796" y="4831"/>
                  <a:pt x="3512" y="5115"/>
                  <a:pt x="3167" y="5115"/>
                </a:cubicBezTo>
                <a:cubicBezTo>
                  <a:pt x="2821" y="5115"/>
                  <a:pt x="2537" y="4831"/>
                  <a:pt x="2537" y="4486"/>
                </a:cubicBezTo>
                <a:lnTo>
                  <a:pt x="2537" y="3187"/>
                </a:lnTo>
                <a:cubicBezTo>
                  <a:pt x="2537" y="2822"/>
                  <a:pt x="2821" y="2538"/>
                  <a:pt x="3167" y="2538"/>
                </a:cubicBezTo>
                <a:close/>
                <a:moveTo>
                  <a:pt x="10819" y="2538"/>
                </a:moveTo>
                <a:cubicBezTo>
                  <a:pt x="11164" y="2538"/>
                  <a:pt x="11448" y="2822"/>
                  <a:pt x="11448" y="3187"/>
                </a:cubicBezTo>
                <a:lnTo>
                  <a:pt x="11448" y="4486"/>
                </a:lnTo>
                <a:cubicBezTo>
                  <a:pt x="11448" y="4831"/>
                  <a:pt x="11164" y="5115"/>
                  <a:pt x="10819" y="5115"/>
                </a:cubicBezTo>
                <a:cubicBezTo>
                  <a:pt x="10474" y="5115"/>
                  <a:pt x="10190" y="4831"/>
                  <a:pt x="10190" y="4486"/>
                </a:cubicBezTo>
                <a:lnTo>
                  <a:pt x="10190" y="3187"/>
                </a:lnTo>
                <a:cubicBezTo>
                  <a:pt x="10190" y="2822"/>
                  <a:pt x="10474" y="2538"/>
                  <a:pt x="10819" y="2538"/>
                </a:cubicBezTo>
                <a:close/>
                <a:moveTo>
                  <a:pt x="18471" y="2538"/>
                </a:moveTo>
                <a:cubicBezTo>
                  <a:pt x="18816" y="2538"/>
                  <a:pt x="19100" y="2822"/>
                  <a:pt x="19100" y="3187"/>
                </a:cubicBezTo>
                <a:lnTo>
                  <a:pt x="19100" y="4486"/>
                </a:lnTo>
                <a:cubicBezTo>
                  <a:pt x="19100" y="4831"/>
                  <a:pt x="18816" y="5115"/>
                  <a:pt x="18471" y="5115"/>
                </a:cubicBezTo>
                <a:cubicBezTo>
                  <a:pt x="18126" y="5115"/>
                  <a:pt x="17842" y="4831"/>
                  <a:pt x="17842" y="4486"/>
                </a:cubicBezTo>
                <a:lnTo>
                  <a:pt x="17842" y="3187"/>
                </a:lnTo>
                <a:cubicBezTo>
                  <a:pt x="17842" y="2822"/>
                  <a:pt x="18126" y="2538"/>
                  <a:pt x="18471" y="2538"/>
                </a:cubicBezTo>
                <a:close/>
                <a:moveTo>
                  <a:pt x="3167" y="6394"/>
                </a:moveTo>
                <a:cubicBezTo>
                  <a:pt x="3512" y="6394"/>
                  <a:pt x="3796" y="6678"/>
                  <a:pt x="3796" y="7023"/>
                </a:cubicBezTo>
                <a:lnTo>
                  <a:pt x="3796" y="8323"/>
                </a:lnTo>
                <a:cubicBezTo>
                  <a:pt x="3796" y="8688"/>
                  <a:pt x="3512" y="8972"/>
                  <a:pt x="3167" y="8972"/>
                </a:cubicBezTo>
                <a:cubicBezTo>
                  <a:pt x="2821" y="8972"/>
                  <a:pt x="2537" y="8688"/>
                  <a:pt x="2537" y="8323"/>
                </a:cubicBezTo>
                <a:lnTo>
                  <a:pt x="2537" y="7023"/>
                </a:lnTo>
                <a:cubicBezTo>
                  <a:pt x="2537" y="6678"/>
                  <a:pt x="2821" y="6394"/>
                  <a:pt x="3167" y="6394"/>
                </a:cubicBezTo>
                <a:close/>
                <a:moveTo>
                  <a:pt x="10819" y="6394"/>
                </a:moveTo>
                <a:cubicBezTo>
                  <a:pt x="11164" y="6394"/>
                  <a:pt x="11448" y="6678"/>
                  <a:pt x="11448" y="7023"/>
                </a:cubicBezTo>
                <a:lnTo>
                  <a:pt x="11448" y="8323"/>
                </a:lnTo>
                <a:cubicBezTo>
                  <a:pt x="11448" y="8688"/>
                  <a:pt x="11164" y="8972"/>
                  <a:pt x="10819" y="8972"/>
                </a:cubicBezTo>
                <a:cubicBezTo>
                  <a:pt x="10474" y="8972"/>
                  <a:pt x="10190" y="8688"/>
                  <a:pt x="10190" y="8323"/>
                </a:cubicBezTo>
                <a:lnTo>
                  <a:pt x="10190" y="7023"/>
                </a:lnTo>
                <a:cubicBezTo>
                  <a:pt x="10190" y="6678"/>
                  <a:pt x="10474" y="6394"/>
                  <a:pt x="10819" y="6394"/>
                </a:cubicBezTo>
                <a:close/>
                <a:moveTo>
                  <a:pt x="18471" y="6394"/>
                </a:moveTo>
                <a:cubicBezTo>
                  <a:pt x="18816" y="6394"/>
                  <a:pt x="19100" y="6678"/>
                  <a:pt x="19100" y="7023"/>
                </a:cubicBezTo>
                <a:lnTo>
                  <a:pt x="19100" y="8323"/>
                </a:lnTo>
                <a:cubicBezTo>
                  <a:pt x="19100" y="8688"/>
                  <a:pt x="18816" y="8972"/>
                  <a:pt x="18471" y="8972"/>
                </a:cubicBezTo>
                <a:cubicBezTo>
                  <a:pt x="18126" y="8972"/>
                  <a:pt x="17842" y="8688"/>
                  <a:pt x="17842" y="8323"/>
                </a:cubicBezTo>
                <a:lnTo>
                  <a:pt x="17842" y="7023"/>
                </a:lnTo>
                <a:cubicBezTo>
                  <a:pt x="17842" y="6678"/>
                  <a:pt x="18126" y="6394"/>
                  <a:pt x="18471" y="6394"/>
                </a:cubicBezTo>
                <a:close/>
                <a:moveTo>
                  <a:pt x="3167" y="10230"/>
                </a:moveTo>
                <a:cubicBezTo>
                  <a:pt x="3512" y="10230"/>
                  <a:pt x="3796" y="10515"/>
                  <a:pt x="3796" y="10860"/>
                </a:cubicBezTo>
                <a:cubicBezTo>
                  <a:pt x="3796" y="11225"/>
                  <a:pt x="3512" y="11509"/>
                  <a:pt x="3167" y="11509"/>
                </a:cubicBezTo>
                <a:cubicBezTo>
                  <a:pt x="2821" y="11509"/>
                  <a:pt x="2537" y="11225"/>
                  <a:pt x="2537" y="10860"/>
                </a:cubicBezTo>
                <a:cubicBezTo>
                  <a:pt x="2537" y="10515"/>
                  <a:pt x="2821" y="10230"/>
                  <a:pt x="3167" y="10230"/>
                </a:cubicBezTo>
                <a:close/>
                <a:moveTo>
                  <a:pt x="10819" y="10230"/>
                </a:moveTo>
                <a:cubicBezTo>
                  <a:pt x="11164" y="10230"/>
                  <a:pt x="11448" y="10515"/>
                  <a:pt x="11448" y="10860"/>
                </a:cubicBezTo>
                <a:cubicBezTo>
                  <a:pt x="11448" y="11225"/>
                  <a:pt x="11164" y="11509"/>
                  <a:pt x="10819" y="11509"/>
                </a:cubicBezTo>
                <a:cubicBezTo>
                  <a:pt x="10474" y="11509"/>
                  <a:pt x="10190" y="11225"/>
                  <a:pt x="10190" y="10860"/>
                </a:cubicBezTo>
                <a:cubicBezTo>
                  <a:pt x="10190" y="10515"/>
                  <a:pt x="10474" y="10230"/>
                  <a:pt x="10819" y="10230"/>
                </a:cubicBezTo>
                <a:close/>
                <a:moveTo>
                  <a:pt x="18471" y="10230"/>
                </a:moveTo>
                <a:cubicBezTo>
                  <a:pt x="18816" y="10230"/>
                  <a:pt x="19100" y="10515"/>
                  <a:pt x="19100" y="10860"/>
                </a:cubicBezTo>
                <a:cubicBezTo>
                  <a:pt x="19100" y="11225"/>
                  <a:pt x="18816" y="11509"/>
                  <a:pt x="18471" y="11509"/>
                </a:cubicBezTo>
                <a:cubicBezTo>
                  <a:pt x="18126" y="11509"/>
                  <a:pt x="17842" y="11225"/>
                  <a:pt x="17842" y="10860"/>
                </a:cubicBezTo>
                <a:cubicBezTo>
                  <a:pt x="17842" y="10515"/>
                  <a:pt x="18126" y="10230"/>
                  <a:pt x="18471" y="10230"/>
                </a:cubicBezTo>
                <a:close/>
                <a:moveTo>
                  <a:pt x="7652" y="7653"/>
                </a:moveTo>
                <a:lnTo>
                  <a:pt x="7652" y="12544"/>
                </a:lnTo>
                <a:cubicBezTo>
                  <a:pt x="7652" y="13356"/>
                  <a:pt x="8322" y="14046"/>
                  <a:pt x="9134" y="14046"/>
                </a:cubicBezTo>
                <a:lnTo>
                  <a:pt x="10190" y="14046"/>
                </a:lnTo>
                <a:lnTo>
                  <a:pt x="10190" y="17964"/>
                </a:lnTo>
                <a:cubicBezTo>
                  <a:pt x="9641" y="18147"/>
                  <a:pt x="9215" y="18573"/>
                  <a:pt x="9033" y="19121"/>
                </a:cubicBezTo>
                <a:lnTo>
                  <a:pt x="4953" y="19121"/>
                </a:lnTo>
                <a:cubicBezTo>
                  <a:pt x="4770" y="18573"/>
                  <a:pt x="4344" y="18147"/>
                  <a:pt x="3796" y="17964"/>
                </a:cubicBezTo>
                <a:lnTo>
                  <a:pt x="3796" y="14046"/>
                </a:lnTo>
                <a:lnTo>
                  <a:pt x="4831" y="14046"/>
                </a:lnTo>
                <a:cubicBezTo>
                  <a:pt x="5663" y="14046"/>
                  <a:pt x="6333" y="13356"/>
                  <a:pt x="6333" y="12544"/>
                </a:cubicBezTo>
                <a:lnTo>
                  <a:pt x="6333" y="7653"/>
                </a:lnTo>
                <a:close/>
                <a:moveTo>
                  <a:pt x="15305" y="7653"/>
                </a:moveTo>
                <a:lnTo>
                  <a:pt x="15305" y="12544"/>
                </a:lnTo>
                <a:cubicBezTo>
                  <a:pt x="15305" y="13356"/>
                  <a:pt x="15974" y="14046"/>
                  <a:pt x="16786" y="14046"/>
                </a:cubicBezTo>
                <a:lnTo>
                  <a:pt x="17842" y="14046"/>
                </a:lnTo>
                <a:lnTo>
                  <a:pt x="17842" y="17964"/>
                </a:lnTo>
                <a:cubicBezTo>
                  <a:pt x="17294" y="18147"/>
                  <a:pt x="16867" y="18573"/>
                  <a:pt x="16685" y="19121"/>
                </a:cubicBezTo>
                <a:lnTo>
                  <a:pt x="12605" y="19121"/>
                </a:lnTo>
                <a:cubicBezTo>
                  <a:pt x="12422" y="18573"/>
                  <a:pt x="11996" y="18147"/>
                  <a:pt x="11448" y="17964"/>
                </a:cubicBezTo>
                <a:lnTo>
                  <a:pt x="11448" y="14046"/>
                </a:lnTo>
                <a:lnTo>
                  <a:pt x="12483" y="14046"/>
                </a:lnTo>
                <a:cubicBezTo>
                  <a:pt x="13315" y="14046"/>
                  <a:pt x="13985" y="13356"/>
                  <a:pt x="13985" y="12544"/>
                </a:cubicBezTo>
                <a:lnTo>
                  <a:pt x="13985" y="7653"/>
                </a:lnTo>
                <a:close/>
                <a:moveTo>
                  <a:pt x="1482" y="0"/>
                </a:moveTo>
                <a:cubicBezTo>
                  <a:pt x="670" y="0"/>
                  <a:pt x="0" y="670"/>
                  <a:pt x="0" y="1503"/>
                </a:cubicBezTo>
                <a:lnTo>
                  <a:pt x="0" y="12544"/>
                </a:lnTo>
                <a:cubicBezTo>
                  <a:pt x="0" y="13356"/>
                  <a:pt x="670" y="14046"/>
                  <a:pt x="1482" y="14046"/>
                </a:cubicBezTo>
                <a:lnTo>
                  <a:pt x="2537" y="14046"/>
                </a:lnTo>
                <a:lnTo>
                  <a:pt x="2537" y="17964"/>
                </a:lnTo>
                <a:cubicBezTo>
                  <a:pt x="1786" y="18228"/>
                  <a:pt x="1259" y="18938"/>
                  <a:pt x="1259" y="19750"/>
                </a:cubicBezTo>
                <a:cubicBezTo>
                  <a:pt x="1259" y="20806"/>
                  <a:pt x="2111" y="21658"/>
                  <a:pt x="3167" y="21658"/>
                </a:cubicBezTo>
                <a:cubicBezTo>
                  <a:pt x="3999" y="21658"/>
                  <a:pt x="4689" y="21130"/>
                  <a:pt x="4953" y="20400"/>
                </a:cubicBezTo>
                <a:lnTo>
                  <a:pt x="9033" y="20400"/>
                </a:lnTo>
                <a:cubicBezTo>
                  <a:pt x="9276" y="21130"/>
                  <a:pt x="9987" y="21658"/>
                  <a:pt x="10819" y="21658"/>
                </a:cubicBezTo>
                <a:cubicBezTo>
                  <a:pt x="11651" y="21658"/>
                  <a:pt x="12341" y="21130"/>
                  <a:pt x="12605" y="20400"/>
                </a:cubicBezTo>
                <a:lnTo>
                  <a:pt x="16685" y="20400"/>
                </a:lnTo>
                <a:cubicBezTo>
                  <a:pt x="16949" y="21130"/>
                  <a:pt x="17639" y="21658"/>
                  <a:pt x="18471" y="21658"/>
                </a:cubicBezTo>
                <a:cubicBezTo>
                  <a:pt x="19526" y="21658"/>
                  <a:pt x="20379" y="20806"/>
                  <a:pt x="20379" y="19750"/>
                </a:cubicBezTo>
                <a:cubicBezTo>
                  <a:pt x="20379" y="18938"/>
                  <a:pt x="19851" y="18228"/>
                  <a:pt x="19100" y="17964"/>
                </a:cubicBezTo>
                <a:lnTo>
                  <a:pt x="19100" y="14046"/>
                </a:lnTo>
                <a:lnTo>
                  <a:pt x="20156" y="14046"/>
                </a:lnTo>
                <a:cubicBezTo>
                  <a:pt x="20968" y="14046"/>
                  <a:pt x="21637" y="13356"/>
                  <a:pt x="21637" y="12544"/>
                </a:cubicBezTo>
                <a:lnTo>
                  <a:pt x="21637" y="1503"/>
                </a:lnTo>
                <a:cubicBezTo>
                  <a:pt x="21637" y="670"/>
                  <a:pt x="20968" y="0"/>
                  <a:pt x="20156" y="0"/>
                </a:cubicBezTo>
                <a:lnTo>
                  <a:pt x="16786" y="0"/>
                </a:lnTo>
                <a:cubicBezTo>
                  <a:pt x="15974" y="0"/>
                  <a:pt x="15305" y="670"/>
                  <a:pt x="15305" y="1503"/>
                </a:cubicBezTo>
                <a:lnTo>
                  <a:pt x="15305" y="6394"/>
                </a:lnTo>
                <a:lnTo>
                  <a:pt x="13985" y="6394"/>
                </a:lnTo>
                <a:lnTo>
                  <a:pt x="13985" y="1503"/>
                </a:lnTo>
                <a:cubicBezTo>
                  <a:pt x="13985" y="670"/>
                  <a:pt x="13315" y="0"/>
                  <a:pt x="12483" y="0"/>
                </a:cubicBezTo>
                <a:lnTo>
                  <a:pt x="9134" y="0"/>
                </a:lnTo>
                <a:cubicBezTo>
                  <a:pt x="8322" y="0"/>
                  <a:pt x="7652" y="670"/>
                  <a:pt x="7652" y="1503"/>
                </a:cubicBezTo>
                <a:lnTo>
                  <a:pt x="7652" y="6394"/>
                </a:lnTo>
                <a:lnTo>
                  <a:pt x="6333" y="6394"/>
                </a:lnTo>
                <a:lnTo>
                  <a:pt x="6333" y="1503"/>
                </a:lnTo>
                <a:cubicBezTo>
                  <a:pt x="6333" y="670"/>
                  <a:pt x="5663" y="0"/>
                  <a:pt x="48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6" name="Google Shape;2716;p55"/>
          <p:cNvGrpSpPr/>
          <p:nvPr/>
        </p:nvGrpSpPr>
        <p:grpSpPr>
          <a:xfrm>
            <a:off x="5097501" y="2638701"/>
            <a:ext cx="439994" cy="438880"/>
            <a:chOff x="1926899" y="1770972"/>
            <a:chExt cx="438941" cy="437829"/>
          </a:xfrm>
        </p:grpSpPr>
        <p:sp>
          <p:nvSpPr>
            <p:cNvPr id="2717" name="Google Shape;2717;p55"/>
            <p:cNvSpPr/>
            <p:nvPr/>
          </p:nvSpPr>
          <p:spPr>
            <a:xfrm>
              <a:off x="1926899" y="1770972"/>
              <a:ext cx="244096" cy="243672"/>
            </a:xfrm>
            <a:custGeom>
              <a:rect b="b" l="l" r="r" t="t"/>
              <a:pathLst>
                <a:path extrusionOk="0" h="12057" w="12078">
                  <a:moveTo>
                    <a:pt x="6028" y="4100"/>
                  </a:moveTo>
                  <a:cubicBezTo>
                    <a:pt x="7104" y="4100"/>
                    <a:pt x="7957" y="4973"/>
                    <a:pt x="7957" y="6028"/>
                  </a:cubicBezTo>
                  <a:cubicBezTo>
                    <a:pt x="7957" y="7084"/>
                    <a:pt x="7104" y="7936"/>
                    <a:pt x="6028" y="7936"/>
                  </a:cubicBezTo>
                  <a:cubicBezTo>
                    <a:pt x="4973" y="7936"/>
                    <a:pt x="4121" y="7084"/>
                    <a:pt x="4121" y="6028"/>
                  </a:cubicBezTo>
                  <a:cubicBezTo>
                    <a:pt x="4121" y="4973"/>
                    <a:pt x="4973" y="4100"/>
                    <a:pt x="6028" y="4100"/>
                  </a:cubicBezTo>
                  <a:close/>
                  <a:moveTo>
                    <a:pt x="5034" y="0"/>
                  </a:moveTo>
                  <a:cubicBezTo>
                    <a:pt x="4709" y="0"/>
                    <a:pt x="4425" y="244"/>
                    <a:pt x="4384" y="568"/>
                  </a:cubicBezTo>
                  <a:lnTo>
                    <a:pt x="4263" y="1766"/>
                  </a:lnTo>
                  <a:lnTo>
                    <a:pt x="3309" y="1015"/>
                  </a:lnTo>
                  <a:cubicBezTo>
                    <a:pt x="3196" y="921"/>
                    <a:pt x="3056" y="875"/>
                    <a:pt x="2915" y="875"/>
                  </a:cubicBezTo>
                  <a:cubicBezTo>
                    <a:pt x="2752" y="875"/>
                    <a:pt x="2587" y="936"/>
                    <a:pt x="2456" y="1055"/>
                  </a:cubicBezTo>
                  <a:lnTo>
                    <a:pt x="1035" y="2497"/>
                  </a:lnTo>
                  <a:cubicBezTo>
                    <a:pt x="812" y="2720"/>
                    <a:pt x="792" y="3085"/>
                    <a:pt x="995" y="3329"/>
                  </a:cubicBezTo>
                  <a:lnTo>
                    <a:pt x="1746" y="4263"/>
                  </a:lnTo>
                  <a:lnTo>
                    <a:pt x="548" y="4384"/>
                  </a:lnTo>
                  <a:cubicBezTo>
                    <a:pt x="244" y="4425"/>
                    <a:pt x="0" y="4689"/>
                    <a:pt x="0" y="5014"/>
                  </a:cubicBezTo>
                  <a:lnTo>
                    <a:pt x="0" y="7023"/>
                  </a:lnTo>
                  <a:cubicBezTo>
                    <a:pt x="0" y="7348"/>
                    <a:pt x="244" y="7632"/>
                    <a:pt x="548" y="7673"/>
                  </a:cubicBezTo>
                  <a:lnTo>
                    <a:pt x="1766" y="7794"/>
                  </a:lnTo>
                  <a:lnTo>
                    <a:pt x="1015" y="8748"/>
                  </a:lnTo>
                  <a:cubicBezTo>
                    <a:pt x="812" y="8992"/>
                    <a:pt x="832" y="9357"/>
                    <a:pt x="1056" y="9580"/>
                  </a:cubicBezTo>
                  <a:lnTo>
                    <a:pt x="2497" y="11001"/>
                  </a:lnTo>
                  <a:cubicBezTo>
                    <a:pt x="2616" y="11121"/>
                    <a:pt x="2777" y="11182"/>
                    <a:pt x="2937" y="11182"/>
                  </a:cubicBezTo>
                  <a:cubicBezTo>
                    <a:pt x="3076" y="11182"/>
                    <a:pt x="3216" y="11136"/>
                    <a:pt x="3329" y="11042"/>
                  </a:cubicBezTo>
                  <a:lnTo>
                    <a:pt x="4263" y="10311"/>
                  </a:lnTo>
                  <a:lnTo>
                    <a:pt x="4384" y="11488"/>
                  </a:lnTo>
                  <a:cubicBezTo>
                    <a:pt x="4425" y="11813"/>
                    <a:pt x="4709" y="12057"/>
                    <a:pt x="5034" y="12057"/>
                  </a:cubicBezTo>
                  <a:lnTo>
                    <a:pt x="7043" y="12057"/>
                  </a:lnTo>
                  <a:cubicBezTo>
                    <a:pt x="7368" y="12057"/>
                    <a:pt x="7652" y="11813"/>
                    <a:pt x="7673" y="11488"/>
                  </a:cubicBezTo>
                  <a:lnTo>
                    <a:pt x="7815" y="10291"/>
                  </a:lnTo>
                  <a:lnTo>
                    <a:pt x="8769" y="11042"/>
                  </a:lnTo>
                  <a:cubicBezTo>
                    <a:pt x="8879" y="11134"/>
                    <a:pt x="9015" y="11180"/>
                    <a:pt x="9152" y="11180"/>
                  </a:cubicBezTo>
                  <a:cubicBezTo>
                    <a:pt x="9315" y="11180"/>
                    <a:pt x="9479" y="11114"/>
                    <a:pt x="9601" y="10981"/>
                  </a:cubicBezTo>
                  <a:lnTo>
                    <a:pt x="11042" y="9560"/>
                  </a:lnTo>
                  <a:cubicBezTo>
                    <a:pt x="11265" y="9337"/>
                    <a:pt x="11286" y="8972"/>
                    <a:pt x="11083" y="8708"/>
                  </a:cubicBezTo>
                  <a:lnTo>
                    <a:pt x="10332" y="7794"/>
                  </a:lnTo>
                  <a:lnTo>
                    <a:pt x="11509" y="7673"/>
                  </a:lnTo>
                  <a:cubicBezTo>
                    <a:pt x="11834" y="7632"/>
                    <a:pt x="12077" y="7348"/>
                    <a:pt x="12077" y="7023"/>
                  </a:cubicBezTo>
                  <a:lnTo>
                    <a:pt x="12077" y="5014"/>
                  </a:lnTo>
                  <a:cubicBezTo>
                    <a:pt x="12077" y="4689"/>
                    <a:pt x="11834" y="4425"/>
                    <a:pt x="11509" y="4384"/>
                  </a:cubicBezTo>
                  <a:lnTo>
                    <a:pt x="10311" y="4263"/>
                  </a:lnTo>
                  <a:lnTo>
                    <a:pt x="11062" y="3309"/>
                  </a:lnTo>
                  <a:cubicBezTo>
                    <a:pt x="11265" y="3065"/>
                    <a:pt x="11245" y="2700"/>
                    <a:pt x="11022" y="2476"/>
                  </a:cubicBezTo>
                  <a:lnTo>
                    <a:pt x="9581" y="1055"/>
                  </a:lnTo>
                  <a:cubicBezTo>
                    <a:pt x="9459" y="923"/>
                    <a:pt x="9295" y="856"/>
                    <a:pt x="9128" y="856"/>
                  </a:cubicBezTo>
                  <a:cubicBezTo>
                    <a:pt x="8989" y="856"/>
                    <a:pt x="8848" y="902"/>
                    <a:pt x="8728" y="995"/>
                  </a:cubicBezTo>
                  <a:lnTo>
                    <a:pt x="7815" y="1746"/>
                  </a:lnTo>
                  <a:lnTo>
                    <a:pt x="7673" y="568"/>
                  </a:lnTo>
                  <a:cubicBezTo>
                    <a:pt x="7652" y="244"/>
                    <a:pt x="7368" y="0"/>
                    <a:pt x="7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55"/>
            <p:cNvSpPr/>
            <p:nvPr/>
          </p:nvSpPr>
          <p:spPr>
            <a:xfrm>
              <a:off x="2121339" y="1968141"/>
              <a:ext cx="244501" cy="240661"/>
            </a:xfrm>
            <a:custGeom>
              <a:rect b="b" l="l" r="r" t="t"/>
              <a:pathLst>
                <a:path extrusionOk="0" h="11908" w="12098">
                  <a:moveTo>
                    <a:pt x="6048" y="4042"/>
                  </a:moveTo>
                  <a:cubicBezTo>
                    <a:pt x="6797" y="4042"/>
                    <a:pt x="7508" y="4488"/>
                    <a:pt x="7815" y="5224"/>
                  </a:cubicBezTo>
                  <a:cubicBezTo>
                    <a:pt x="8221" y="6198"/>
                    <a:pt x="7754" y="7294"/>
                    <a:pt x="6780" y="7700"/>
                  </a:cubicBezTo>
                  <a:cubicBezTo>
                    <a:pt x="6541" y="7801"/>
                    <a:pt x="6291" y="7850"/>
                    <a:pt x="6044" y="7850"/>
                  </a:cubicBezTo>
                  <a:cubicBezTo>
                    <a:pt x="5303" y="7850"/>
                    <a:pt x="4587" y="7416"/>
                    <a:pt x="4283" y="6685"/>
                  </a:cubicBezTo>
                  <a:cubicBezTo>
                    <a:pt x="3877" y="5711"/>
                    <a:pt x="4344" y="4594"/>
                    <a:pt x="5318" y="4188"/>
                  </a:cubicBezTo>
                  <a:cubicBezTo>
                    <a:pt x="5557" y="4089"/>
                    <a:pt x="5804" y="4042"/>
                    <a:pt x="6048" y="4042"/>
                  </a:cubicBezTo>
                  <a:close/>
                  <a:moveTo>
                    <a:pt x="7146" y="1"/>
                  </a:moveTo>
                  <a:cubicBezTo>
                    <a:pt x="6918" y="1"/>
                    <a:pt x="6702" y="122"/>
                    <a:pt x="6597" y="332"/>
                  </a:cubicBezTo>
                  <a:lnTo>
                    <a:pt x="6029" y="1347"/>
                  </a:lnTo>
                  <a:lnTo>
                    <a:pt x="5460" y="332"/>
                  </a:lnTo>
                  <a:cubicBezTo>
                    <a:pt x="5358" y="127"/>
                    <a:pt x="5150" y="17"/>
                    <a:pt x="4928" y="17"/>
                  </a:cubicBezTo>
                  <a:cubicBezTo>
                    <a:pt x="4842" y="17"/>
                    <a:pt x="4754" y="34"/>
                    <a:pt x="4669" y="68"/>
                  </a:cubicBezTo>
                  <a:lnTo>
                    <a:pt x="2822" y="819"/>
                  </a:lnTo>
                  <a:cubicBezTo>
                    <a:pt x="2517" y="961"/>
                    <a:pt x="2355" y="1286"/>
                    <a:pt x="2456" y="1590"/>
                  </a:cubicBezTo>
                  <a:lnTo>
                    <a:pt x="2781" y="2727"/>
                  </a:lnTo>
                  <a:lnTo>
                    <a:pt x="2781" y="2727"/>
                  </a:lnTo>
                  <a:lnTo>
                    <a:pt x="1644" y="2402"/>
                  </a:lnTo>
                  <a:cubicBezTo>
                    <a:pt x="1587" y="2387"/>
                    <a:pt x="1530" y="2380"/>
                    <a:pt x="1473" y="2380"/>
                  </a:cubicBezTo>
                  <a:cubicBezTo>
                    <a:pt x="1226" y="2380"/>
                    <a:pt x="992" y="2520"/>
                    <a:pt x="893" y="2768"/>
                  </a:cubicBezTo>
                  <a:lnTo>
                    <a:pt x="122" y="4615"/>
                  </a:lnTo>
                  <a:cubicBezTo>
                    <a:pt x="0" y="4919"/>
                    <a:pt x="122" y="5264"/>
                    <a:pt x="406" y="5406"/>
                  </a:cubicBezTo>
                  <a:lnTo>
                    <a:pt x="1441" y="5975"/>
                  </a:lnTo>
                  <a:lnTo>
                    <a:pt x="406" y="6523"/>
                  </a:lnTo>
                  <a:cubicBezTo>
                    <a:pt x="122" y="6685"/>
                    <a:pt x="20" y="7030"/>
                    <a:pt x="142" y="7335"/>
                  </a:cubicBezTo>
                  <a:lnTo>
                    <a:pt x="914" y="9161"/>
                  </a:lnTo>
                  <a:cubicBezTo>
                    <a:pt x="1011" y="9404"/>
                    <a:pt x="1237" y="9557"/>
                    <a:pt x="1480" y="9557"/>
                  </a:cubicBezTo>
                  <a:cubicBezTo>
                    <a:pt x="1541" y="9557"/>
                    <a:pt x="1603" y="9547"/>
                    <a:pt x="1665" y="9527"/>
                  </a:cubicBezTo>
                  <a:lnTo>
                    <a:pt x="2801" y="9202"/>
                  </a:lnTo>
                  <a:lnTo>
                    <a:pt x="2476" y="10339"/>
                  </a:lnTo>
                  <a:cubicBezTo>
                    <a:pt x="2395" y="10643"/>
                    <a:pt x="2558" y="10968"/>
                    <a:pt x="2862" y="11090"/>
                  </a:cubicBezTo>
                  <a:lnTo>
                    <a:pt x="4709" y="11861"/>
                  </a:lnTo>
                  <a:cubicBezTo>
                    <a:pt x="4789" y="11893"/>
                    <a:pt x="4871" y="11908"/>
                    <a:pt x="4952" y="11908"/>
                  </a:cubicBezTo>
                  <a:cubicBezTo>
                    <a:pt x="5180" y="11908"/>
                    <a:pt x="5396" y="11787"/>
                    <a:pt x="5501" y="11577"/>
                  </a:cubicBezTo>
                  <a:lnTo>
                    <a:pt x="6069" y="10542"/>
                  </a:lnTo>
                  <a:lnTo>
                    <a:pt x="6637" y="11556"/>
                  </a:lnTo>
                  <a:cubicBezTo>
                    <a:pt x="6742" y="11766"/>
                    <a:pt x="6958" y="11888"/>
                    <a:pt x="7186" y="11888"/>
                  </a:cubicBezTo>
                  <a:cubicBezTo>
                    <a:pt x="7267" y="11888"/>
                    <a:pt x="7350" y="11872"/>
                    <a:pt x="7429" y="11841"/>
                  </a:cubicBezTo>
                  <a:lnTo>
                    <a:pt x="9276" y="11069"/>
                  </a:lnTo>
                  <a:cubicBezTo>
                    <a:pt x="9581" y="10948"/>
                    <a:pt x="9743" y="10623"/>
                    <a:pt x="9642" y="10318"/>
                  </a:cubicBezTo>
                  <a:lnTo>
                    <a:pt x="9317" y="9182"/>
                  </a:lnTo>
                  <a:lnTo>
                    <a:pt x="10453" y="9506"/>
                  </a:lnTo>
                  <a:cubicBezTo>
                    <a:pt x="10507" y="9521"/>
                    <a:pt x="10561" y="9527"/>
                    <a:pt x="10615" y="9527"/>
                  </a:cubicBezTo>
                  <a:cubicBezTo>
                    <a:pt x="10871" y="9527"/>
                    <a:pt x="11124" y="9376"/>
                    <a:pt x="11225" y="9141"/>
                  </a:cubicBezTo>
                  <a:lnTo>
                    <a:pt x="11976" y="7294"/>
                  </a:lnTo>
                  <a:cubicBezTo>
                    <a:pt x="12098" y="6990"/>
                    <a:pt x="11976" y="6644"/>
                    <a:pt x="11692" y="6482"/>
                  </a:cubicBezTo>
                  <a:lnTo>
                    <a:pt x="10677" y="5934"/>
                  </a:lnTo>
                  <a:lnTo>
                    <a:pt x="11692" y="5366"/>
                  </a:lnTo>
                  <a:cubicBezTo>
                    <a:pt x="11976" y="5224"/>
                    <a:pt x="12098" y="4879"/>
                    <a:pt x="11955" y="4574"/>
                  </a:cubicBezTo>
                  <a:lnTo>
                    <a:pt x="11184" y="2727"/>
                  </a:lnTo>
                  <a:cubicBezTo>
                    <a:pt x="11084" y="2492"/>
                    <a:pt x="10845" y="2341"/>
                    <a:pt x="10593" y="2341"/>
                  </a:cubicBezTo>
                  <a:cubicBezTo>
                    <a:pt x="10540" y="2341"/>
                    <a:pt x="10486" y="2348"/>
                    <a:pt x="10433" y="2362"/>
                  </a:cubicBezTo>
                  <a:lnTo>
                    <a:pt x="9296" y="2707"/>
                  </a:lnTo>
                  <a:lnTo>
                    <a:pt x="9621" y="1570"/>
                  </a:lnTo>
                  <a:cubicBezTo>
                    <a:pt x="9702" y="1245"/>
                    <a:pt x="9540" y="921"/>
                    <a:pt x="9236" y="799"/>
                  </a:cubicBezTo>
                  <a:lnTo>
                    <a:pt x="7389" y="48"/>
                  </a:lnTo>
                  <a:cubicBezTo>
                    <a:pt x="7309" y="16"/>
                    <a:pt x="7227" y="1"/>
                    <a:pt x="7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55"/>
            <p:cNvSpPr/>
            <p:nvPr/>
          </p:nvSpPr>
          <p:spPr>
            <a:xfrm>
              <a:off x="2195591" y="1809573"/>
              <a:ext cx="110771" cy="125908"/>
            </a:xfrm>
            <a:custGeom>
              <a:rect b="b" l="l" r="r" t="t"/>
              <a:pathLst>
                <a:path extrusionOk="0" h="6230" w="5481">
                  <a:moveTo>
                    <a:pt x="1654" y="0"/>
                  </a:moveTo>
                  <a:cubicBezTo>
                    <a:pt x="1455" y="0"/>
                    <a:pt x="1259" y="90"/>
                    <a:pt x="1137" y="262"/>
                  </a:cubicBezTo>
                  <a:lnTo>
                    <a:pt x="183" y="1541"/>
                  </a:lnTo>
                  <a:cubicBezTo>
                    <a:pt x="0" y="1784"/>
                    <a:pt x="20" y="2129"/>
                    <a:pt x="244" y="2353"/>
                  </a:cubicBezTo>
                  <a:lnTo>
                    <a:pt x="1279" y="3388"/>
                  </a:lnTo>
                  <a:cubicBezTo>
                    <a:pt x="1411" y="3520"/>
                    <a:pt x="1578" y="3586"/>
                    <a:pt x="1743" y="3586"/>
                  </a:cubicBezTo>
                  <a:cubicBezTo>
                    <a:pt x="1908" y="3586"/>
                    <a:pt x="2070" y="3520"/>
                    <a:pt x="2192" y="3388"/>
                  </a:cubicBezTo>
                  <a:cubicBezTo>
                    <a:pt x="2436" y="3144"/>
                    <a:pt x="2436" y="2738"/>
                    <a:pt x="2192" y="2495"/>
                  </a:cubicBezTo>
                  <a:lnTo>
                    <a:pt x="2070" y="2393"/>
                  </a:lnTo>
                  <a:lnTo>
                    <a:pt x="2070" y="2393"/>
                  </a:lnTo>
                  <a:cubicBezTo>
                    <a:pt x="2517" y="2454"/>
                    <a:pt x="2943" y="2677"/>
                    <a:pt x="3288" y="3002"/>
                  </a:cubicBezTo>
                  <a:cubicBezTo>
                    <a:pt x="3917" y="3631"/>
                    <a:pt x="4100" y="4545"/>
                    <a:pt x="3796" y="5357"/>
                  </a:cubicBezTo>
                  <a:cubicBezTo>
                    <a:pt x="3674" y="5681"/>
                    <a:pt x="3836" y="6047"/>
                    <a:pt x="4161" y="6189"/>
                  </a:cubicBezTo>
                  <a:cubicBezTo>
                    <a:pt x="4234" y="6216"/>
                    <a:pt x="4309" y="6229"/>
                    <a:pt x="4383" y="6229"/>
                  </a:cubicBezTo>
                  <a:cubicBezTo>
                    <a:pt x="4638" y="6229"/>
                    <a:pt x="4879" y="6075"/>
                    <a:pt x="4973" y="5823"/>
                  </a:cubicBezTo>
                  <a:cubicBezTo>
                    <a:pt x="5480" y="4524"/>
                    <a:pt x="5156" y="3083"/>
                    <a:pt x="4181" y="2109"/>
                  </a:cubicBezTo>
                  <a:cubicBezTo>
                    <a:pt x="3613" y="1541"/>
                    <a:pt x="2862" y="1196"/>
                    <a:pt x="2091" y="1114"/>
                  </a:cubicBezTo>
                  <a:lnTo>
                    <a:pt x="2152" y="1013"/>
                  </a:lnTo>
                  <a:cubicBezTo>
                    <a:pt x="2375" y="729"/>
                    <a:pt x="2314" y="323"/>
                    <a:pt x="2030" y="120"/>
                  </a:cubicBezTo>
                  <a:cubicBezTo>
                    <a:pt x="1917" y="39"/>
                    <a:pt x="1785" y="0"/>
                    <a:pt x="1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55"/>
            <p:cNvSpPr/>
            <p:nvPr/>
          </p:nvSpPr>
          <p:spPr>
            <a:xfrm>
              <a:off x="1988418" y="2037603"/>
              <a:ext cx="110791" cy="125827"/>
            </a:xfrm>
            <a:custGeom>
              <a:rect b="b" l="l" r="r" t="t"/>
              <a:pathLst>
                <a:path extrusionOk="0" h="6226" w="5482">
                  <a:moveTo>
                    <a:pt x="1087" y="1"/>
                  </a:moveTo>
                  <a:cubicBezTo>
                    <a:pt x="823" y="1"/>
                    <a:pt x="582" y="155"/>
                    <a:pt x="488" y="406"/>
                  </a:cubicBezTo>
                  <a:cubicBezTo>
                    <a:pt x="1" y="1685"/>
                    <a:pt x="305" y="3147"/>
                    <a:pt x="1279" y="4101"/>
                  </a:cubicBezTo>
                  <a:cubicBezTo>
                    <a:pt x="1868" y="4689"/>
                    <a:pt x="2619" y="5034"/>
                    <a:pt x="3390" y="5115"/>
                  </a:cubicBezTo>
                  <a:lnTo>
                    <a:pt x="3309" y="5217"/>
                  </a:lnTo>
                  <a:cubicBezTo>
                    <a:pt x="3106" y="5481"/>
                    <a:pt x="3167" y="5887"/>
                    <a:pt x="3451" y="6090"/>
                  </a:cubicBezTo>
                  <a:cubicBezTo>
                    <a:pt x="3568" y="6181"/>
                    <a:pt x="3702" y="6225"/>
                    <a:pt x="3835" y="6225"/>
                  </a:cubicBezTo>
                  <a:cubicBezTo>
                    <a:pt x="4025" y="6225"/>
                    <a:pt x="4213" y="6135"/>
                    <a:pt x="4344" y="5968"/>
                  </a:cubicBezTo>
                  <a:lnTo>
                    <a:pt x="5298" y="4689"/>
                  </a:lnTo>
                  <a:cubicBezTo>
                    <a:pt x="5481" y="4425"/>
                    <a:pt x="5441" y="4080"/>
                    <a:pt x="5238" y="3857"/>
                  </a:cubicBezTo>
                  <a:lnTo>
                    <a:pt x="4182" y="2822"/>
                  </a:lnTo>
                  <a:cubicBezTo>
                    <a:pt x="4060" y="2700"/>
                    <a:pt x="3898" y="2639"/>
                    <a:pt x="3736" y="2639"/>
                  </a:cubicBezTo>
                  <a:cubicBezTo>
                    <a:pt x="3573" y="2639"/>
                    <a:pt x="3411" y="2700"/>
                    <a:pt x="3289" y="2822"/>
                  </a:cubicBezTo>
                  <a:cubicBezTo>
                    <a:pt x="3045" y="3065"/>
                    <a:pt x="3045" y="3471"/>
                    <a:pt x="3289" y="3715"/>
                  </a:cubicBezTo>
                  <a:lnTo>
                    <a:pt x="3411" y="3837"/>
                  </a:lnTo>
                  <a:cubicBezTo>
                    <a:pt x="2944" y="3756"/>
                    <a:pt x="2518" y="3553"/>
                    <a:pt x="2193" y="3207"/>
                  </a:cubicBezTo>
                  <a:cubicBezTo>
                    <a:pt x="1564" y="2599"/>
                    <a:pt x="1361" y="1665"/>
                    <a:pt x="1685" y="853"/>
                  </a:cubicBezTo>
                  <a:cubicBezTo>
                    <a:pt x="1807" y="528"/>
                    <a:pt x="1645" y="163"/>
                    <a:pt x="1320" y="41"/>
                  </a:cubicBezTo>
                  <a:cubicBezTo>
                    <a:pt x="1242" y="14"/>
                    <a:pt x="1164" y="1"/>
                    <a:pt x="10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1" name="Google Shape;2721;p55"/>
          <p:cNvGrpSpPr/>
          <p:nvPr/>
        </p:nvGrpSpPr>
        <p:grpSpPr>
          <a:xfrm>
            <a:off x="3431279" y="2724698"/>
            <a:ext cx="438759" cy="266886"/>
            <a:chOff x="2530733" y="1257780"/>
            <a:chExt cx="437708" cy="266247"/>
          </a:xfrm>
        </p:grpSpPr>
        <p:sp>
          <p:nvSpPr>
            <p:cNvPr id="2722" name="Google Shape;2722;p55"/>
            <p:cNvSpPr/>
            <p:nvPr/>
          </p:nvSpPr>
          <p:spPr>
            <a:xfrm>
              <a:off x="2839623" y="1334497"/>
              <a:ext cx="25444" cy="59902"/>
            </a:xfrm>
            <a:custGeom>
              <a:rect b="b" l="l" r="r" t="t"/>
              <a:pathLst>
                <a:path extrusionOk="0" h="2964" w="1259">
                  <a:moveTo>
                    <a:pt x="0" y="0"/>
                  </a:moveTo>
                  <a:lnTo>
                    <a:pt x="0" y="2964"/>
                  </a:lnTo>
                  <a:lnTo>
                    <a:pt x="1259" y="2964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55"/>
            <p:cNvSpPr/>
            <p:nvPr/>
          </p:nvSpPr>
          <p:spPr>
            <a:xfrm>
              <a:off x="2530733" y="1257780"/>
              <a:ext cx="437708" cy="266247"/>
            </a:xfrm>
            <a:custGeom>
              <a:rect b="b" l="l" r="r" t="t"/>
              <a:pathLst>
                <a:path extrusionOk="0" h="13174" w="21658">
                  <a:moveTo>
                    <a:pt x="5095" y="3796"/>
                  </a:moveTo>
                  <a:lnTo>
                    <a:pt x="5095" y="6760"/>
                  </a:lnTo>
                  <a:lnTo>
                    <a:pt x="6353" y="6760"/>
                  </a:lnTo>
                  <a:lnTo>
                    <a:pt x="6353" y="3796"/>
                  </a:lnTo>
                  <a:close/>
                  <a:moveTo>
                    <a:pt x="10169" y="3796"/>
                  </a:moveTo>
                  <a:lnTo>
                    <a:pt x="10169" y="6760"/>
                  </a:lnTo>
                  <a:lnTo>
                    <a:pt x="11428" y="6760"/>
                  </a:lnTo>
                  <a:lnTo>
                    <a:pt x="11428" y="3796"/>
                  </a:lnTo>
                  <a:close/>
                  <a:moveTo>
                    <a:pt x="7003" y="2538"/>
                  </a:moveTo>
                  <a:cubicBezTo>
                    <a:pt x="7348" y="2538"/>
                    <a:pt x="7632" y="2822"/>
                    <a:pt x="7632" y="3167"/>
                  </a:cubicBezTo>
                  <a:lnTo>
                    <a:pt x="7632" y="7389"/>
                  </a:lnTo>
                  <a:cubicBezTo>
                    <a:pt x="7632" y="7754"/>
                    <a:pt x="7348" y="8039"/>
                    <a:pt x="7003" y="8039"/>
                  </a:cubicBezTo>
                  <a:lnTo>
                    <a:pt x="4466" y="8039"/>
                  </a:lnTo>
                  <a:cubicBezTo>
                    <a:pt x="4100" y="8039"/>
                    <a:pt x="3816" y="7754"/>
                    <a:pt x="3816" y="7389"/>
                  </a:cubicBezTo>
                  <a:lnTo>
                    <a:pt x="3816" y="3167"/>
                  </a:lnTo>
                  <a:cubicBezTo>
                    <a:pt x="3816" y="2822"/>
                    <a:pt x="4100" y="2538"/>
                    <a:pt x="4466" y="2538"/>
                  </a:cubicBezTo>
                  <a:close/>
                  <a:moveTo>
                    <a:pt x="12077" y="2538"/>
                  </a:moveTo>
                  <a:cubicBezTo>
                    <a:pt x="12422" y="2538"/>
                    <a:pt x="12707" y="2822"/>
                    <a:pt x="12707" y="3167"/>
                  </a:cubicBezTo>
                  <a:lnTo>
                    <a:pt x="12707" y="7389"/>
                  </a:lnTo>
                  <a:cubicBezTo>
                    <a:pt x="12707" y="7754"/>
                    <a:pt x="12422" y="8039"/>
                    <a:pt x="12077" y="8039"/>
                  </a:cubicBezTo>
                  <a:lnTo>
                    <a:pt x="9540" y="8039"/>
                  </a:lnTo>
                  <a:cubicBezTo>
                    <a:pt x="9175" y="8039"/>
                    <a:pt x="8891" y="7754"/>
                    <a:pt x="8891" y="7389"/>
                  </a:cubicBezTo>
                  <a:lnTo>
                    <a:pt x="8891" y="3167"/>
                  </a:lnTo>
                  <a:cubicBezTo>
                    <a:pt x="8891" y="2822"/>
                    <a:pt x="9175" y="2538"/>
                    <a:pt x="9540" y="2538"/>
                  </a:cubicBezTo>
                  <a:close/>
                  <a:moveTo>
                    <a:pt x="17192" y="2538"/>
                  </a:moveTo>
                  <a:cubicBezTo>
                    <a:pt x="17537" y="2538"/>
                    <a:pt x="17822" y="2822"/>
                    <a:pt x="17822" y="3167"/>
                  </a:cubicBezTo>
                  <a:lnTo>
                    <a:pt x="17822" y="7389"/>
                  </a:lnTo>
                  <a:cubicBezTo>
                    <a:pt x="17822" y="7754"/>
                    <a:pt x="17537" y="8039"/>
                    <a:pt x="17192" y="8039"/>
                  </a:cubicBezTo>
                  <a:lnTo>
                    <a:pt x="14655" y="8039"/>
                  </a:lnTo>
                  <a:cubicBezTo>
                    <a:pt x="14290" y="8039"/>
                    <a:pt x="14006" y="7754"/>
                    <a:pt x="14006" y="7389"/>
                  </a:cubicBezTo>
                  <a:lnTo>
                    <a:pt x="14006" y="3167"/>
                  </a:lnTo>
                  <a:cubicBezTo>
                    <a:pt x="14006" y="2822"/>
                    <a:pt x="14290" y="2538"/>
                    <a:pt x="14655" y="2538"/>
                  </a:cubicBezTo>
                  <a:close/>
                  <a:moveTo>
                    <a:pt x="629" y="1"/>
                  </a:moveTo>
                  <a:cubicBezTo>
                    <a:pt x="284" y="1"/>
                    <a:pt x="0" y="285"/>
                    <a:pt x="0" y="630"/>
                  </a:cubicBezTo>
                  <a:lnTo>
                    <a:pt x="0" y="4020"/>
                  </a:lnTo>
                  <a:cubicBezTo>
                    <a:pt x="0" y="4365"/>
                    <a:pt x="284" y="4649"/>
                    <a:pt x="629" y="4649"/>
                  </a:cubicBezTo>
                  <a:lnTo>
                    <a:pt x="1279" y="4649"/>
                  </a:lnTo>
                  <a:lnTo>
                    <a:pt x="1279" y="5907"/>
                  </a:lnTo>
                  <a:lnTo>
                    <a:pt x="629" y="5907"/>
                  </a:lnTo>
                  <a:cubicBezTo>
                    <a:pt x="284" y="5907"/>
                    <a:pt x="0" y="6192"/>
                    <a:pt x="0" y="6557"/>
                  </a:cubicBezTo>
                  <a:lnTo>
                    <a:pt x="0" y="12545"/>
                  </a:lnTo>
                  <a:cubicBezTo>
                    <a:pt x="0" y="12890"/>
                    <a:pt x="284" y="13174"/>
                    <a:pt x="629" y="13174"/>
                  </a:cubicBezTo>
                  <a:lnTo>
                    <a:pt x="2558" y="13174"/>
                  </a:lnTo>
                  <a:lnTo>
                    <a:pt x="2558" y="10454"/>
                  </a:lnTo>
                  <a:cubicBezTo>
                    <a:pt x="2558" y="10109"/>
                    <a:pt x="2842" y="9825"/>
                    <a:pt x="3187" y="9825"/>
                  </a:cubicBezTo>
                  <a:cubicBezTo>
                    <a:pt x="3532" y="9825"/>
                    <a:pt x="3816" y="10109"/>
                    <a:pt x="3816" y="10454"/>
                  </a:cubicBezTo>
                  <a:lnTo>
                    <a:pt x="3816" y="13174"/>
                  </a:lnTo>
                  <a:lnTo>
                    <a:pt x="5095" y="13174"/>
                  </a:lnTo>
                  <a:lnTo>
                    <a:pt x="5095" y="10454"/>
                  </a:lnTo>
                  <a:cubicBezTo>
                    <a:pt x="5095" y="10109"/>
                    <a:pt x="5379" y="9825"/>
                    <a:pt x="5724" y="9825"/>
                  </a:cubicBezTo>
                  <a:cubicBezTo>
                    <a:pt x="6069" y="9825"/>
                    <a:pt x="6353" y="10109"/>
                    <a:pt x="6353" y="10454"/>
                  </a:cubicBezTo>
                  <a:lnTo>
                    <a:pt x="6353" y="13174"/>
                  </a:lnTo>
                  <a:lnTo>
                    <a:pt x="7632" y="13174"/>
                  </a:lnTo>
                  <a:lnTo>
                    <a:pt x="7632" y="10454"/>
                  </a:lnTo>
                  <a:cubicBezTo>
                    <a:pt x="7632" y="10109"/>
                    <a:pt x="7916" y="9825"/>
                    <a:pt x="8261" y="9825"/>
                  </a:cubicBezTo>
                  <a:cubicBezTo>
                    <a:pt x="8606" y="9825"/>
                    <a:pt x="8891" y="10109"/>
                    <a:pt x="8891" y="10454"/>
                  </a:cubicBezTo>
                  <a:lnTo>
                    <a:pt x="8891" y="13174"/>
                  </a:lnTo>
                  <a:lnTo>
                    <a:pt x="10169" y="13174"/>
                  </a:lnTo>
                  <a:lnTo>
                    <a:pt x="10169" y="10454"/>
                  </a:lnTo>
                  <a:cubicBezTo>
                    <a:pt x="10169" y="10109"/>
                    <a:pt x="10453" y="9825"/>
                    <a:pt x="10799" y="9825"/>
                  </a:cubicBezTo>
                  <a:cubicBezTo>
                    <a:pt x="11144" y="9825"/>
                    <a:pt x="11428" y="10109"/>
                    <a:pt x="11428" y="10454"/>
                  </a:cubicBezTo>
                  <a:lnTo>
                    <a:pt x="11428" y="13174"/>
                  </a:lnTo>
                  <a:lnTo>
                    <a:pt x="12707" y="13174"/>
                  </a:lnTo>
                  <a:lnTo>
                    <a:pt x="12707" y="10454"/>
                  </a:lnTo>
                  <a:cubicBezTo>
                    <a:pt x="12707" y="10109"/>
                    <a:pt x="12991" y="9825"/>
                    <a:pt x="13336" y="9825"/>
                  </a:cubicBezTo>
                  <a:cubicBezTo>
                    <a:pt x="13681" y="9825"/>
                    <a:pt x="13965" y="10109"/>
                    <a:pt x="13965" y="10454"/>
                  </a:cubicBezTo>
                  <a:lnTo>
                    <a:pt x="13965" y="13174"/>
                  </a:lnTo>
                  <a:lnTo>
                    <a:pt x="15244" y="13174"/>
                  </a:lnTo>
                  <a:lnTo>
                    <a:pt x="15244" y="10454"/>
                  </a:lnTo>
                  <a:cubicBezTo>
                    <a:pt x="15244" y="10109"/>
                    <a:pt x="15528" y="9825"/>
                    <a:pt x="15873" y="9825"/>
                  </a:cubicBezTo>
                  <a:cubicBezTo>
                    <a:pt x="16218" y="9825"/>
                    <a:pt x="16502" y="10109"/>
                    <a:pt x="16502" y="10454"/>
                  </a:cubicBezTo>
                  <a:lnTo>
                    <a:pt x="16502" y="13174"/>
                  </a:lnTo>
                  <a:lnTo>
                    <a:pt x="17781" y="13174"/>
                  </a:lnTo>
                  <a:lnTo>
                    <a:pt x="17781" y="10454"/>
                  </a:lnTo>
                  <a:cubicBezTo>
                    <a:pt x="17781" y="10109"/>
                    <a:pt x="18065" y="9825"/>
                    <a:pt x="18410" y="9825"/>
                  </a:cubicBezTo>
                  <a:cubicBezTo>
                    <a:pt x="18755" y="9825"/>
                    <a:pt x="19039" y="10109"/>
                    <a:pt x="19039" y="10454"/>
                  </a:cubicBezTo>
                  <a:lnTo>
                    <a:pt x="19039" y="13174"/>
                  </a:lnTo>
                  <a:lnTo>
                    <a:pt x="21008" y="13174"/>
                  </a:lnTo>
                  <a:cubicBezTo>
                    <a:pt x="21374" y="13174"/>
                    <a:pt x="21658" y="12890"/>
                    <a:pt x="21658" y="12545"/>
                  </a:cubicBezTo>
                  <a:lnTo>
                    <a:pt x="21658" y="6557"/>
                  </a:lnTo>
                  <a:cubicBezTo>
                    <a:pt x="21658" y="6192"/>
                    <a:pt x="21374" y="5907"/>
                    <a:pt x="21008" y="5907"/>
                  </a:cubicBezTo>
                  <a:lnTo>
                    <a:pt x="20318" y="5907"/>
                  </a:lnTo>
                  <a:lnTo>
                    <a:pt x="20318" y="4649"/>
                  </a:lnTo>
                  <a:lnTo>
                    <a:pt x="21008" y="4649"/>
                  </a:lnTo>
                  <a:cubicBezTo>
                    <a:pt x="21374" y="4649"/>
                    <a:pt x="21658" y="4365"/>
                    <a:pt x="21658" y="4020"/>
                  </a:cubicBezTo>
                  <a:lnTo>
                    <a:pt x="21658" y="630"/>
                  </a:lnTo>
                  <a:cubicBezTo>
                    <a:pt x="21658" y="285"/>
                    <a:pt x="21374" y="1"/>
                    <a:pt x="2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4" name="Google Shape;2724;p55"/>
          <p:cNvSpPr/>
          <p:nvPr/>
        </p:nvSpPr>
        <p:spPr>
          <a:xfrm rot="7198898">
            <a:off x="7961287" y="2489119"/>
            <a:ext cx="700377" cy="696805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55"/>
          <p:cNvSpPr/>
          <p:nvPr/>
        </p:nvSpPr>
        <p:spPr>
          <a:xfrm rot="7201932">
            <a:off x="7625887" y="3372365"/>
            <a:ext cx="371928" cy="370031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6" name="Google Shape;2726;p55"/>
          <p:cNvGrpSpPr/>
          <p:nvPr/>
        </p:nvGrpSpPr>
        <p:grpSpPr>
          <a:xfrm>
            <a:off x="-34972" y="3336569"/>
            <a:ext cx="1512712" cy="1515864"/>
            <a:chOff x="706040" y="1284982"/>
            <a:chExt cx="2867157" cy="2490330"/>
          </a:xfrm>
        </p:grpSpPr>
        <p:grpSp>
          <p:nvGrpSpPr>
            <p:cNvPr id="2727" name="Google Shape;2727;p55"/>
            <p:cNvGrpSpPr/>
            <p:nvPr/>
          </p:nvGrpSpPr>
          <p:grpSpPr>
            <a:xfrm flipH="1">
              <a:off x="3131991" y="2597216"/>
              <a:ext cx="425852" cy="300968"/>
              <a:chOff x="2562325" y="2722775"/>
              <a:chExt cx="285500" cy="201775"/>
            </a:xfrm>
          </p:grpSpPr>
          <p:sp>
            <p:nvSpPr>
              <p:cNvPr id="2728" name="Google Shape;2728;p55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rect b="b" l="l" r="r" t="t"/>
                <a:pathLst>
                  <a:path extrusionOk="0" fill="none" h="8071" w="1142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55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rect b="b" l="l" r="r" t="t"/>
                <a:pathLst>
                  <a:path extrusionOk="0" fill="none" h="838" w="1587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0" name="Google Shape;2730;p55"/>
            <p:cNvGrpSpPr/>
            <p:nvPr/>
          </p:nvGrpSpPr>
          <p:grpSpPr>
            <a:xfrm>
              <a:off x="1142462" y="1564560"/>
              <a:ext cx="2338579" cy="2014768"/>
              <a:chOff x="4546896" y="1377977"/>
              <a:chExt cx="2655063" cy="2287430"/>
            </a:xfrm>
          </p:grpSpPr>
          <p:sp>
            <p:nvSpPr>
              <p:cNvPr id="2731" name="Google Shape;2731;p55"/>
              <p:cNvSpPr/>
              <p:nvPr/>
            </p:nvSpPr>
            <p:spPr>
              <a:xfrm>
                <a:off x="4566233" y="1677948"/>
                <a:ext cx="2635726" cy="1987458"/>
              </a:xfrm>
              <a:custGeom>
                <a:rect b="b" l="l" r="r" t="t"/>
                <a:pathLst>
                  <a:path extrusionOk="0" h="54887" w="72790">
                    <a:moveTo>
                      <a:pt x="0" y="14163"/>
                    </a:moveTo>
                    <a:lnTo>
                      <a:pt x="8658" y="47956"/>
                    </a:lnTo>
                    <a:lnTo>
                      <a:pt x="10653" y="54886"/>
                    </a:lnTo>
                    <a:cubicBezTo>
                      <a:pt x="10653" y="54886"/>
                      <a:pt x="26312" y="46638"/>
                      <a:pt x="41722" y="46923"/>
                    </a:cubicBezTo>
                    <a:cubicBezTo>
                      <a:pt x="57024" y="38764"/>
                      <a:pt x="72790" y="38942"/>
                      <a:pt x="72790" y="38942"/>
                    </a:cubicBezTo>
                    <a:lnTo>
                      <a:pt x="71240" y="33295"/>
                    </a:lnTo>
                    <a:lnTo>
                      <a:pt x="62707" y="0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55"/>
              <p:cNvSpPr/>
              <p:nvPr/>
            </p:nvSpPr>
            <p:spPr>
              <a:xfrm>
                <a:off x="4557217" y="1643729"/>
                <a:ext cx="2635726" cy="1986843"/>
              </a:xfrm>
              <a:custGeom>
                <a:rect b="b" l="l" r="r" t="t"/>
                <a:pathLst>
                  <a:path extrusionOk="0" h="54870" w="72790">
                    <a:moveTo>
                      <a:pt x="1105" y="13682"/>
                    </a:moveTo>
                    <a:cubicBezTo>
                      <a:pt x="659" y="13860"/>
                      <a:pt x="0" y="14163"/>
                      <a:pt x="0" y="14163"/>
                    </a:cubicBezTo>
                    <a:lnTo>
                      <a:pt x="8658" y="47957"/>
                    </a:lnTo>
                    <a:lnTo>
                      <a:pt x="10653" y="54869"/>
                    </a:lnTo>
                    <a:cubicBezTo>
                      <a:pt x="10653" y="54869"/>
                      <a:pt x="26312" y="46639"/>
                      <a:pt x="41721" y="46906"/>
                    </a:cubicBezTo>
                    <a:cubicBezTo>
                      <a:pt x="57024" y="38765"/>
                      <a:pt x="72789" y="38943"/>
                      <a:pt x="72789" y="38943"/>
                    </a:cubicBezTo>
                    <a:lnTo>
                      <a:pt x="71240" y="33278"/>
                    </a:lnTo>
                    <a:lnTo>
                      <a:pt x="62707" y="1"/>
                    </a:lnTo>
                    <a:cubicBezTo>
                      <a:pt x="62707" y="1"/>
                      <a:pt x="62297" y="1"/>
                      <a:pt x="61549" y="19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55"/>
              <p:cNvSpPr/>
              <p:nvPr/>
            </p:nvSpPr>
            <p:spPr>
              <a:xfrm>
                <a:off x="5687360" y="1576666"/>
                <a:ext cx="1403029" cy="1693288"/>
              </a:xfrm>
              <a:custGeom>
                <a:rect b="b" l="l" r="r" t="t"/>
                <a:pathLst>
                  <a:path extrusionOk="0" h="46763" w="38747">
                    <a:moveTo>
                      <a:pt x="1" y="7839"/>
                    </a:moveTo>
                    <a:lnTo>
                      <a:pt x="9977" y="46763"/>
                    </a:lnTo>
                    <a:cubicBezTo>
                      <a:pt x="24086" y="38907"/>
                      <a:pt x="38747" y="39388"/>
                      <a:pt x="38747" y="39388"/>
                    </a:cubicBezTo>
                    <a:lnTo>
                      <a:pt x="38604" y="33420"/>
                    </a:lnTo>
                    <a:lnTo>
                      <a:pt x="30071" y="143"/>
                    </a:lnTo>
                    <a:cubicBezTo>
                      <a:pt x="30071" y="143"/>
                      <a:pt x="14110" y="0"/>
                      <a:pt x="1" y="78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55"/>
              <p:cNvSpPr/>
              <p:nvPr/>
            </p:nvSpPr>
            <p:spPr>
              <a:xfrm>
                <a:off x="4546896" y="1377977"/>
                <a:ext cx="2540240" cy="1972612"/>
              </a:xfrm>
              <a:custGeom>
                <a:rect b="b" l="l" r="r" t="t"/>
                <a:pathLst>
                  <a:path extrusionOk="0" h="54477" w="70153">
                    <a:moveTo>
                      <a:pt x="60159" y="125"/>
                    </a:moveTo>
                    <a:cubicBezTo>
                      <a:pt x="60159" y="125"/>
                      <a:pt x="44197" y="0"/>
                      <a:pt x="30088" y="7839"/>
                    </a:cubicBezTo>
                    <a:cubicBezTo>
                      <a:pt x="15730" y="7287"/>
                      <a:pt x="0" y="15552"/>
                      <a:pt x="0" y="15552"/>
                    </a:cubicBezTo>
                    <a:lnTo>
                      <a:pt x="9976" y="54477"/>
                    </a:lnTo>
                    <a:cubicBezTo>
                      <a:pt x="9976" y="54477"/>
                      <a:pt x="25706" y="46211"/>
                      <a:pt x="40064" y="46763"/>
                    </a:cubicBezTo>
                    <a:cubicBezTo>
                      <a:pt x="54173" y="38907"/>
                      <a:pt x="70153" y="39049"/>
                      <a:pt x="70153" y="39049"/>
                    </a:cubicBezTo>
                    <a:close/>
                  </a:path>
                </a:pathLst>
              </a:custGeom>
              <a:solidFill>
                <a:srgbClr val="EEEEEE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55"/>
              <p:cNvSpPr/>
              <p:nvPr/>
            </p:nvSpPr>
            <p:spPr>
              <a:xfrm>
                <a:off x="4546896" y="1641810"/>
                <a:ext cx="1450754" cy="1708786"/>
              </a:xfrm>
              <a:custGeom>
                <a:rect b="b" l="l" r="r" t="t"/>
                <a:pathLst>
                  <a:path extrusionOk="0" h="47191" w="40065">
                    <a:moveTo>
                      <a:pt x="0" y="8266"/>
                    </a:moveTo>
                    <a:lnTo>
                      <a:pt x="9976" y="47191"/>
                    </a:lnTo>
                    <a:cubicBezTo>
                      <a:pt x="9976" y="47191"/>
                      <a:pt x="25706" y="38925"/>
                      <a:pt x="40064" y="39477"/>
                    </a:cubicBezTo>
                    <a:lnTo>
                      <a:pt x="30088" y="553"/>
                    </a:lnTo>
                    <a:cubicBezTo>
                      <a:pt x="15730" y="1"/>
                      <a:pt x="0" y="8266"/>
                      <a:pt x="0" y="82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55"/>
              <p:cNvSpPr/>
              <p:nvPr/>
            </p:nvSpPr>
            <p:spPr>
              <a:xfrm>
                <a:off x="4566233" y="1677948"/>
                <a:ext cx="2635726" cy="1987458"/>
              </a:xfrm>
              <a:custGeom>
                <a:rect b="b" l="l" r="r" t="t"/>
                <a:pathLst>
                  <a:path extrusionOk="0" fill="none" h="54887" w="72790">
                    <a:moveTo>
                      <a:pt x="0" y="14163"/>
                    </a:moveTo>
                    <a:lnTo>
                      <a:pt x="8658" y="47956"/>
                    </a:lnTo>
                    <a:lnTo>
                      <a:pt x="10653" y="54886"/>
                    </a:lnTo>
                    <a:cubicBezTo>
                      <a:pt x="10653" y="54886"/>
                      <a:pt x="26312" y="46638"/>
                      <a:pt x="41722" y="46923"/>
                    </a:cubicBezTo>
                    <a:cubicBezTo>
                      <a:pt x="57024" y="38764"/>
                      <a:pt x="72790" y="38942"/>
                      <a:pt x="72790" y="38942"/>
                    </a:cubicBezTo>
                    <a:lnTo>
                      <a:pt x="71240" y="33295"/>
                    </a:lnTo>
                    <a:lnTo>
                      <a:pt x="62707" y="0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55"/>
              <p:cNvSpPr/>
              <p:nvPr/>
            </p:nvSpPr>
            <p:spPr>
              <a:xfrm>
                <a:off x="4557217" y="1643729"/>
                <a:ext cx="2635726" cy="1986843"/>
              </a:xfrm>
              <a:custGeom>
                <a:rect b="b" l="l" r="r" t="t"/>
                <a:pathLst>
                  <a:path extrusionOk="0" fill="none" h="54870" w="72790">
                    <a:moveTo>
                      <a:pt x="1105" y="13682"/>
                    </a:moveTo>
                    <a:cubicBezTo>
                      <a:pt x="659" y="13860"/>
                      <a:pt x="0" y="14163"/>
                      <a:pt x="0" y="14163"/>
                    </a:cubicBezTo>
                    <a:lnTo>
                      <a:pt x="8658" y="47957"/>
                    </a:lnTo>
                    <a:lnTo>
                      <a:pt x="10653" y="54869"/>
                    </a:lnTo>
                    <a:cubicBezTo>
                      <a:pt x="10653" y="54869"/>
                      <a:pt x="26312" y="46639"/>
                      <a:pt x="41721" y="46906"/>
                    </a:cubicBezTo>
                    <a:cubicBezTo>
                      <a:pt x="57024" y="38765"/>
                      <a:pt x="72789" y="38943"/>
                      <a:pt x="72789" y="38943"/>
                    </a:cubicBezTo>
                    <a:lnTo>
                      <a:pt x="71240" y="33278"/>
                    </a:lnTo>
                    <a:lnTo>
                      <a:pt x="62707" y="1"/>
                    </a:lnTo>
                    <a:cubicBezTo>
                      <a:pt x="62707" y="1"/>
                      <a:pt x="62297" y="1"/>
                      <a:pt x="61549" y="19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55"/>
              <p:cNvSpPr/>
              <p:nvPr/>
            </p:nvSpPr>
            <p:spPr>
              <a:xfrm>
                <a:off x="4597845" y="1581808"/>
                <a:ext cx="2492515" cy="1955195"/>
              </a:xfrm>
              <a:custGeom>
                <a:rect b="b" l="l" r="r" t="t"/>
                <a:pathLst>
                  <a:path extrusionOk="0" fill="none" h="53996" w="68835">
                    <a:moveTo>
                      <a:pt x="0" y="15410"/>
                    </a:moveTo>
                    <a:lnTo>
                      <a:pt x="8658" y="49204"/>
                    </a:lnTo>
                    <a:lnTo>
                      <a:pt x="11277" y="53996"/>
                    </a:lnTo>
                    <a:cubicBezTo>
                      <a:pt x="11277" y="53996"/>
                      <a:pt x="25706" y="46069"/>
                      <a:pt x="40065" y="46621"/>
                    </a:cubicBezTo>
                    <a:cubicBezTo>
                      <a:pt x="54174" y="38765"/>
                      <a:pt x="68835" y="39246"/>
                      <a:pt x="68835" y="39246"/>
                    </a:cubicBezTo>
                    <a:lnTo>
                      <a:pt x="68692" y="33278"/>
                    </a:lnTo>
                    <a:lnTo>
                      <a:pt x="60159" y="1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55"/>
              <p:cNvSpPr/>
              <p:nvPr/>
            </p:nvSpPr>
            <p:spPr>
              <a:xfrm>
                <a:off x="4546896" y="1377977"/>
                <a:ext cx="2540240" cy="1972612"/>
              </a:xfrm>
              <a:custGeom>
                <a:rect b="b" l="l" r="r" t="t"/>
                <a:pathLst>
                  <a:path extrusionOk="0" fill="none" h="54477" w="70153">
                    <a:moveTo>
                      <a:pt x="60159" y="125"/>
                    </a:moveTo>
                    <a:cubicBezTo>
                      <a:pt x="60159" y="125"/>
                      <a:pt x="44197" y="0"/>
                      <a:pt x="30088" y="7839"/>
                    </a:cubicBezTo>
                    <a:cubicBezTo>
                      <a:pt x="15730" y="7287"/>
                      <a:pt x="0" y="15552"/>
                      <a:pt x="0" y="15552"/>
                    </a:cubicBezTo>
                    <a:lnTo>
                      <a:pt x="9976" y="54477"/>
                    </a:lnTo>
                    <a:cubicBezTo>
                      <a:pt x="9976" y="54477"/>
                      <a:pt x="25706" y="46211"/>
                      <a:pt x="40064" y="46763"/>
                    </a:cubicBezTo>
                    <a:cubicBezTo>
                      <a:pt x="54173" y="38907"/>
                      <a:pt x="70153" y="39049"/>
                      <a:pt x="70153" y="390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55"/>
              <p:cNvSpPr/>
              <p:nvPr/>
            </p:nvSpPr>
            <p:spPr>
              <a:xfrm>
                <a:off x="4546896" y="1641810"/>
                <a:ext cx="1450754" cy="1708786"/>
              </a:xfrm>
              <a:custGeom>
                <a:rect b="b" l="l" r="r" t="t"/>
                <a:pathLst>
                  <a:path extrusionOk="0" fill="none" h="47191" w="40065">
                    <a:moveTo>
                      <a:pt x="0" y="8266"/>
                    </a:moveTo>
                    <a:lnTo>
                      <a:pt x="9976" y="47191"/>
                    </a:lnTo>
                    <a:cubicBezTo>
                      <a:pt x="9976" y="47191"/>
                      <a:pt x="25706" y="38925"/>
                      <a:pt x="40064" y="39477"/>
                    </a:cubicBezTo>
                    <a:lnTo>
                      <a:pt x="30088" y="553"/>
                    </a:lnTo>
                    <a:cubicBezTo>
                      <a:pt x="15730" y="1"/>
                      <a:pt x="0" y="8266"/>
                      <a:pt x="0" y="82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55"/>
              <p:cNvSpPr/>
              <p:nvPr/>
            </p:nvSpPr>
            <p:spPr>
              <a:xfrm>
                <a:off x="5595782" y="1661146"/>
                <a:ext cx="40012" cy="688"/>
              </a:xfrm>
              <a:custGeom>
                <a:rect b="b" l="l" r="r" t="t"/>
                <a:pathLst>
                  <a:path extrusionOk="0" h="19" w="1105">
                    <a:moveTo>
                      <a:pt x="0" y="1"/>
                    </a:moveTo>
                    <a:cubicBezTo>
                      <a:pt x="356" y="1"/>
                      <a:pt x="748" y="19"/>
                      <a:pt x="1105" y="19"/>
                    </a:cubicBezTo>
                    <a:cubicBezTo>
                      <a:pt x="748" y="19"/>
                      <a:pt x="374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55"/>
              <p:cNvSpPr/>
              <p:nvPr/>
            </p:nvSpPr>
            <p:spPr>
              <a:xfrm>
                <a:off x="5593175" y="1661146"/>
                <a:ext cx="36" cy="36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55"/>
              <p:cNvSpPr/>
              <p:nvPr/>
            </p:nvSpPr>
            <p:spPr>
              <a:xfrm>
                <a:off x="4971977" y="3106145"/>
                <a:ext cx="988931" cy="282547"/>
              </a:xfrm>
              <a:custGeom>
                <a:rect b="b" l="l" r="r" t="t"/>
                <a:pathLst>
                  <a:path extrusionOk="0" fill="none" h="7803" w="27311">
                    <a:moveTo>
                      <a:pt x="27310" y="392"/>
                    </a:moveTo>
                    <a:cubicBezTo>
                      <a:pt x="27310" y="392"/>
                      <a:pt x="15250" y="0"/>
                      <a:pt x="1" y="7803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55"/>
              <p:cNvSpPr/>
              <p:nvPr/>
            </p:nvSpPr>
            <p:spPr>
              <a:xfrm>
                <a:off x="4988742" y="3147425"/>
                <a:ext cx="988931" cy="282547"/>
              </a:xfrm>
              <a:custGeom>
                <a:rect b="b" l="l" r="r" t="t"/>
                <a:pathLst>
                  <a:path extrusionOk="0" fill="none" h="7803" w="27311">
                    <a:moveTo>
                      <a:pt x="27310" y="392"/>
                    </a:moveTo>
                    <a:cubicBezTo>
                      <a:pt x="27310" y="392"/>
                      <a:pt x="15268" y="0"/>
                      <a:pt x="1" y="7803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55"/>
              <p:cNvSpPr/>
              <p:nvPr/>
            </p:nvSpPr>
            <p:spPr>
              <a:xfrm>
                <a:off x="5008115" y="3190625"/>
                <a:ext cx="988895" cy="282583"/>
              </a:xfrm>
              <a:custGeom>
                <a:rect b="b" l="l" r="r" t="t"/>
                <a:pathLst>
                  <a:path extrusionOk="0" fill="none" h="7804" w="27310">
                    <a:moveTo>
                      <a:pt x="27310" y="410"/>
                    </a:moveTo>
                    <a:cubicBezTo>
                      <a:pt x="27310" y="410"/>
                      <a:pt x="15249" y="1"/>
                      <a:pt x="0" y="7803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55"/>
              <p:cNvSpPr/>
              <p:nvPr/>
            </p:nvSpPr>
            <p:spPr>
              <a:xfrm>
                <a:off x="6037628" y="2848106"/>
                <a:ext cx="991502" cy="257417"/>
              </a:xfrm>
              <a:custGeom>
                <a:rect b="b" l="l" r="r" t="t"/>
                <a:pathLst>
                  <a:path extrusionOk="0" fill="none" h="7109" w="27382">
                    <a:moveTo>
                      <a:pt x="1" y="7108"/>
                    </a:moveTo>
                    <a:cubicBezTo>
                      <a:pt x="1" y="7108"/>
                      <a:pt x="10262" y="802"/>
                      <a:pt x="27382" y="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55"/>
              <p:cNvSpPr/>
              <p:nvPr/>
            </p:nvSpPr>
            <p:spPr>
              <a:xfrm>
                <a:off x="6042806" y="2892609"/>
                <a:ext cx="992118" cy="257417"/>
              </a:xfrm>
              <a:custGeom>
                <a:rect b="b" l="l" r="r" t="t"/>
                <a:pathLst>
                  <a:path extrusionOk="0" fill="none" h="7109" w="27399">
                    <a:moveTo>
                      <a:pt x="0" y="7108"/>
                    </a:moveTo>
                    <a:cubicBezTo>
                      <a:pt x="0" y="7108"/>
                      <a:pt x="10279" y="802"/>
                      <a:pt x="27399" y="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55"/>
              <p:cNvSpPr/>
              <p:nvPr/>
            </p:nvSpPr>
            <p:spPr>
              <a:xfrm>
                <a:off x="6047948" y="2939683"/>
                <a:ext cx="992154" cy="257417"/>
              </a:xfrm>
              <a:custGeom>
                <a:rect b="b" l="l" r="r" t="t"/>
                <a:pathLst>
                  <a:path extrusionOk="0" fill="none" h="7109" w="27400">
                    <a:moveTo>
                      <a:pt x="1" y="7109"/>
                    </a:moveTo>
                    <a:cubicBezTo>
                      <a:pt x="1" y="7109"/>
                      <a:pt x="10262" y="803"/>
                      <a:pt x="27399" y="1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55"/>
              <p:cNvSpPr/>
              <p:nvPr/>
            </p:nvSpPr>
            <p:spPr>
              <a:xfrm>
                <a:off x="5997651" y="3070658"/>
                <a:ext cx="50984" cy="199336"/>
              </a:xfrm>
              <a:custGeom>
                <a:rect b="b" l="l" r="r" t="t"/>
                <a:pathLst>
                  <a:path extrusionOk="0" fill="none" h="5505" w="1408">
                    <a:moveTo>
                      <a:pt x="0" y="0"/>
                    </a:moveTo>
                    <a:lnTo>
                      <a:pt x="1408" y="5505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55"/>
              <p:cNvSpPr/>
              <p:nvPr/>
            </p:nvSpPr>
            <p:spPr>
              <a:xfrm>
                <a:off x="4693297" y="1840499"/>
                <a:ext cx="888304" cy="293518"/>
              </a:xfrm>
              <a:custGeom>
                <a:rect b="b" l="l" r="r" t="t"/>
                <a:pathLst>
                  <a:path extrusionOk="0" fill="none" h="8106" w="24532">
                    <a:moveTo>
                      <a:pt x="820" y="8106"/>
                    </a:moveTo>
                    <a:lnTo>
                      <a:pt x="1" y="6289"/>
                    </a:lnTo>
                    <a:cubicBezTo>
                      <a:pt x="10743" y="1443"/>
                      <a:pt x="19899" y="268"/>
                      <a:pt x="24407" y="0"/>
                    </a:cubicBezTo>
                    <a:lnTo>
                      <a:pt x="24531" y="2013"/>
                    </a:lnTo>
                    <a:cubicBezTo>
                      <a:pt x="20167" y="2263"/>
                      <a:pt x="11277" y="3403"/>
                      <a:pt x="820" y="8106"/>
                    </a:cubicBezTo>
                    <a:close/>
                  </a:path>
                </a:pathLst>
              </a:custGeom>
              <a:solidFill>
                <a:srgbClr val="F8F8F8"/>
              </a:soli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55"/>
              <p:cNvSpPr/>
              <p:nvPr/>
            </p:nvSpPr>
            <p:spPr>
              <a:xfrm>
                <a:off x="4741675" y="2028869"/>
                <a:ext cx="888304" cy="293518"/>
              </a:xfrm>
              <a:custGeom>
                <a:rect b="b" l="l" r="r" t="t"/>
                <a:pathLst>
                  <a:path extrusionOk="0" fill="none" h="8106" w="24532">
                    <a:moveTo>
                      <a:pt x="820" y="8106"/>
                    </a:moveTo>
                    <a:lnTo>
                      <a:pt x="1" y="6271"/>
                    </a:lnTo>
                    <a:cubicBezTo>
                      <a:pt x="10743" y="1443"/>
                      <a:pt x="19900" y="267"/>
                      <a:pt x="24407" y="0"/>
                    </a:cubicBezTo>
                    <a:lnTo>
                      <a:pt x="24531" y="1995"/>
                    </a:lnTo>
                    <a:cubicBezTo>
                      <a:pt x="20167" y="2263"/>
                      <a:pt x="11277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55"/>
              <p:cNvSpPr/>
              <p:nvPr/>
            </p:nvSpPr>
            <p:spPr>
              <a:xfrm>
                <a:off x="4798454" y="2216586"/>
                <a:ext cx="887652" cy="294170"/>
              </a:xfrm>
              <a:custGeom>
                <a:rect b="b" l="l" r="r" t="t"/>
                <a:pathLst>
                  <a:path extrusionOk="0" fill="none" h="8124" w="24514">
                    <a:moveTo>
                      <a:pt x="820" y="8123"/>
                    </a:moveTo>
                    <a:lnTo>
                      <a:pt x="1" y="6289"/>
                    </a:lnTo>
                    <a:cubicBezTo>
                      <a:pt x="10743" y="1461"/>
                      <a:pt x="19899" y="285"/>
                      <a:pt x="24388" y="0"/>
                    </a:cubicBezTo>
                    <a:lnTo>
                      <a:pt x="24513" y="2013"/>
                    </a:lnTo>
                    <a:cubicBezTo>
                      <a:pt x="20149" y="2280"/>
                      <a:pt x="11259" y="3420"/>
                      <a:pt x="820" y="81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55"/>
              <p:cNvSpPr/>
              <p:nvPr/>
            </p:nvSpPr>
            <p:spPr>
              <a:xfrm>
                <a:off x="4849403" y="2413321"/>
                <a:ext cx="887652" cy="293518"/>
              </a:xfrm>
              <a:custGeom>
                <a:rect b="b" l="l" r="r" t="t"/>
                <a:pathLst>
                  <a:path extrusionOk="0" fill="none" h="8106" w="24514">
                    <a:moveTo>
                      <a:pt x="820" y="8106"/>
                    </a:moveTo>
                    <a:lnTo>
                      <a:pt x="1" y="6271"/>
                    </a:lnTo>
                    <a:cubicBezTo>
                      <a:pt x="10743" y="1443"/>
                      <a:pt x="19900" y="268"/>
                      <a:pt x="24389" y="0"/>
                    </a:cubicBezTo>
                    <a:lnTo>
                      <a:pt x="24513" y="1996"/>
                    </a:lnTo>
                    <a:cubicBezTo>
                      <a:pt x="20149" y="2263"/>
                      <a:pt x="11277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55"/>
              <p:cNvSpPr/>
              <p:nvPr/>
            </p:nvSpPr>
            <p:spPr>
              <a:xfrm>
                <a:off x="4895209" y="2609439"/>
                <a:ext cx="887652" cy="293518"/>
              </a:xfrm>
              <a:custGeom>
                <a:rect b="b" l="l" r="r" t="t"/>
                <a:pathLst>
                  <a:path extrusionOk="0" fill="none" h="8106" w="24514">
                    <a:moveTo>
                      <a:pt x="820" y="8106"/>
                    </a:moveTo>
                    <a:lnTo>
                      <a:pt x="1" y="6271"/>
                    </a:lnTo>
                    <a:cubicBezTo>
                      <a:pt x="10743" y="1443"/>
                      <a:pt x="19899" y="267"/>
                      <a:pt x="24389" y="0"/>
                    </a:cubicBezTo>
                    <a:lnTo>
                      <a:pt x="24513" y="1995"/>
                    </a:lnTo>
                    <a:cubicBezTo>
                      <a:pt x="20149" y="2262"/>
                      <a:pt x="11259" y="3403"/>
                      <a:pt x="820" y="8106"/>
                    </a:cubicBezTo>
                    <a:close/>
                  </a:path>
                </a:pathLst>
              </a:custGeom>
              <a:solidFill>
                <a:srgbClr val="EEEEEE"/>
              </a:soli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55"/>
              <p:cNvSpPr/>
              <p:nvPr/>
            </p:nvSpPr>
            <p:spPr>
              <a:xfrm>
                <a:off x="5775099" y="1589557"/>
                <a:ext cx="888919" cy="289680"/>
              </a:xfrm>
              <a:custGeom>
                <a:rect b="b" l="l" r="r" t="t"/>
                <a:pathLst>
                  <a:path extrusionOk="0" fill="none" h="8000" w="24549">
                    <a:moveTo>
                      <a:pt x="802" y="7999"/>
                    </a:moveTo>
                    <a:lnTo>
                      <a:pt x="1" y="6164"/>
                    </a:lnTo>
                    <a:cubicBezTo>
                      <a:pt x="10760" y="1390"/>
                      <a:pt x="19935" y="250"/>
                      <a:pt x="24424" y="1"/>
                    </a:cubicBezTo>
                    <a:lnTo>
                      <a:pt x="24549" y="2014"/>
                    </a:lnTo>
                    <a:cubicBezTo>
                      <a:pt x="20184" y="2245"/>
                      <a:pt x="11295" y="3350"/>
                      <a:pt x="802" y="79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55"/>
              <p:cNvSpPr/>
              <p:nvPr/>
            </p:nvSpPr>
            <p:spPr>
              <a:xfrm>
                <a:off x="5822173" y="1778579"/>
                <a:ext cx="888956" cy="288992"/>
              </a:xfrm>
              <a:custGeom>
                <a:rect b="b" l="l" r="r" t="t"/>
                <a:pathLst>
                  <a:path extrusionOk="0" fill="none" h="7981" w="24550">
                    <a:moveTo>
                      <a:pt x="820" y="7981"/>
                    </a:moveTo>
                    <a:lnTo>
                      <a:pt x="1" y="6146"/>
                    </a:lnTo>
                    <a:cubicBezTo>
                      <a:pt x="10779" y="1372"/>
                      <a:pt x="19935" y="232"/>
                      <a:pt x="24442" y="0"/>
                    </a:cubicBezTo>
                    <a:lnTo>
                      <a:pt x="24549" y="1995"/>
                    </a:lnTo>
                    <a:cubicBezTo>
                      <a:pt x="20185" y="2227"/>
                      <a:pt x="11295" y="3331"/>
                      <a:pt x="820" y="7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55"/>
              <p:cNvSpPr/>
              <p:nvPr/>
            </p:nvSpPr>
            <p:spPr>
              <a:xfrm>
                <a:off x="5877648" y="1966912"/>
                <a:ext cx="888955" cy="289028"/>
              </a:xfrm>
              <a:custGeom>
                <a:rect b="b" l="l" r="r" t="t"/>
                <a:pathLst>
                  <a:path extrusionOk="0" fill="none" h="7982" w="24550">
                    <a:moveTo>
                      <a:pt x="820" y="7982"/>
                    </a:moveTo>
                    <a:lnTo>
                      <a:pt x="1" y="6147"/>
                    </a:lnTo>
                    <a:cubicBezTo>
                      <a:pt x="10779" y="1373"/>
                      <a:pt x="19935" y="250"/>
                      <a:pt x="24442" y="1"/>
                    </a:cubicBezTo>
                    <a:lnTo>
                      <a:pt x="24549" y="1996"/>
                    </a:lnTo>
                    <a:cubicBezTo>
                      <a:pt x="20185" y="2246"/>
                      <a:pt x="11277" y="3332"/>
                      <a:pt x="820" y="798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58" name="Google Shape;2758;p55"/>
            <p:cNvGrpSpPr/>
            <p:nvPr/>
          </p:nvGrpSpPr>
          <p:grpSpPr>
            <a:xfrm flipH="1">
              <a:off x="706040" y="2032134"/>
              <a:ext cx="1068760" cy="1547196"/>
              <a:chOff x="-1602050" y="2114015"/>
              <a:chExt cx="1213397" cy="1756580"/>
            </a:xfrm>
          </p:grpSpPr>
          <p:sp>
            <p:nvSpPr>
              <p:cNvPr id="2759" name="Google Shape;2759;p55"/>
              <p:cNvSpPr/>
              <p:nvPr/>
            </p:nvSpPr>
            <p:spPr>
              <a:xfrm>
                <a:off x="-1558850" y="2221743"/>
                <a:ext cx="1102450" cy="1102450"/>
              </a:xfrm>
              <a:custGeom>
                <a:rect b="b" l="l" r="r" t="t"/>
                <a:pathLst>
                  <a:path extrusionOk="0" h="30446" w="30446">
                    <a:moveTo>
                      <a:pt x="26455" y="7981"/>
                    </a:moveTo>
                    <a:cubicBezTo>
                      <a:pt x="30446" y="14199"/>
                      <a:pt x="28664" y="22465"/>
                      <a:pt x="22465" y="26455"/>
                    </a:cubicBezTo>
                    <a:cubicBezTo>
                      <a:pt x="16247" y="30445"/>
                      <a:pt x="7982" y="28646"/>
                      <a:pt x="3991" y="22447"/>
                    </a:cubicBezTo>
                    <a:cubicBezTo>
                      <a:pt x="1" y="16247"/>
                      <a:pt x="1800" y="7981"/>
                      <a:pt x="7999" y="3991"/>
                    </a:cubicBezTo>
                    <a:cubicBezTo>
                      <a:pt x="14199" y="1"/>
                      <a:pt x="22465" y="1782"/>
                      <a:pt x="26455" y="7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55"/>
              <p:cNvSpPr/>
              <p:nvPr/>
            </p:nvSpPr>
            <p:spPr>
              <a:xfrm>
                <a:off x="-805409" y="3226126"/>
                <a:ext cx="163235" cy="217405"/>
              </a:xfrm>
              <a:custGeom>
                <a:rect b="b" l="l" r="r" t="t"/>
                <a:pathLst>
                  <a:path extrusionOk="0" h="6004" w="4508">
                    <a:moveTo>
                      <a:pt x="1" y="1016"/>
                    </a:moveTo>
                    <a:lnTo>
                      <a:pt x="2050" y="1"/>
                    </a:lnTo>
                    <a:lnTo>
                      <a:pt x="4508" y="5006"/>
                    </a:lnTo>
                    <a:lnTo>
                      <a:pt x="2477" y="6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55"/>
              <p:cNvSpPr/>
              <p:nvPr/>
            </p:nvSpPr>
            <p:spPr>
              <a:xfrm>
                <a:off x="-780243" y="3350619"/>
                <a:ext cx="382559" cy="519976"/>
              </a:xfrm>
              <a:custGeom>
                <a:rect b="b" l="l" r="r" t="t"/>
                <a:pathLst>
                  <a:path extrusionOk="0" h="14360" w="10565">
                    <a:moveTo>
                      <a:pt x="1426" y="1266"/>
                    </a:moveTo>
                    <a:lnTo>
                      <a:pt x="2994" y="500"/>
                    </a:lnTo>
                    <a:cubicBezTo>
                      <a:pt x="3973" y="1"/>
                      <a:pt x="5185" y="410"/>
                      <a:pt x="5666" y="1408"/>
                    </a:cubicBezTo>
                    <a:lnTo>
                      <a:pt x="9977" y="10119"/>
                    </a:lnTo>
                    <a:cubicBezTo>
                      <a:pt x="10565" y="11313"/>
                      <a:pt x="10084" y="12774"/>
                      <a:pt x="8872" y="13361"/>
                    </a:cubicBezTo>
                    <a:lnTo>
                      <a:pt x="8053" y="13771"/>
                    </a:lnTo>
                    <a:cubicBezTo>
                      <a:pt x="6859" y="14359"/>
                      <a:pt x="5398" y="13878"/>
                      <a:pt x="4811" y="12667"/>
                    </a:cubicBezTo>
                    <a:lnTo>
                      <a:pt x="500" y="3956"/>
                    </a:lnTo>
                    <a:cubicBezTo>
                      <a:pt x="1" y="2958"/>
                      <a:pt x="410" y="1747"/>
                      <a:pt x="1426" y="12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A365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55"/>
              <p:cNvSpPr/>
              <p:nvPr/>
            </p:nvSpPr>
            <p:spPr>
              <a:xfrm>
                <a:off x="-1602050" y="2114015"/>
                <a:ext cx="1213397" cy="1281762"/>
              </a:xfrm>
              <a:custGeom>
                <a:rect b="b" l="l" r="r" t="t"/>
                <a:pathLst>
                  <a:path extrusionOk="0" h="35398" w="33510">
                    <a:moveTo>
                      <a:pt x="9282" y="3902"/>
                    </a:moveTo>
                    <a:cubicBezTo>
                      <a:pt x="3492" y="6770"/>
                      <a:pt x="0" y="12827"/>
                      <a:pt x="428" y="19258"/>
                    </a:cubicBezTo>
                    <a:cubicBezTo>
                      <a:pt x="855" y="25707"/>
                      <a:pt x="5113" y="31247"/>
                      <a:pt x="11223" y="33331"/>
                    </a:cubicBezTo>
                    <a:cubicBezTo>
                      <a:pt x="17334" y="35398"/>
                      <a:pt x="24103" y="33581"/>
                      <a:pt x="28343" y="28735"/>
                    </a:cubicBezTo>
                    <a:cubicBezTo>
                      <a:pt x="32600" y="23872"/>
                      <a:pt x="33509" y="16942"/>
                      <a:pt x="30659" y="11152"/>
                    </a:cubicBezTo>
                    <a:cubicBezTo>
                      <a:pt x="26757" y="3243"/>
                      <a:pt x="17191" y="1"/>
                      <a:pt x="9282" y="3902"/>
                    </a:cubicBezTo>
                    <a:close/>
                    <a:moveTo>
                      <a:pt x="21467" y="28593"/>
                    </a:moveTo>
                    <a:cubicBezTo>
                      <a:pt x="17262" y="30677"/>
                      <a:pt x="12221" y="30018"/>
                      <a:pt x="8711" y="26918"/>
                    </a:cubicBezTo>
                    <a:cubicBezTo>
                      <a:pt x="5184" y="23836"/>
                      <a:pt x="3866" y="18937"/>
                      <a:pt x="5380" y="14502"/>
                    </a:cubicBezTo>
                    <a:cubicBezTo>
                      <a:pt x="6877" y="10066"/>
                      <a:pt x="10903" y="6966"/>
                      <a:pt x="15570" y="6663"/>
                    </a:cubicBezTo>
                    <a:cubicBezTo>
                      <a:pt x="20255" y="6360"/>
                      <a:pt x="24655" y="8890"/>
                      <a:pt x="26722" y="13094"/>
                    </a:cubicBezTo>
                    <a:cubicBezTo>
                      <a:pt x="29554" y="18830"/>
                      <a:pt x="27203" y="25760"/>
                      <a:pt x="21467" y="28593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55"/>
              <p:cNvSpPr/>
              <p:nvPr/>
            </p:nvSpPr>
            <p:spPr>
              <a:xfrm>
                <a:off x="-1131163" y="2548148"/>
                <a:ext cx="221316" cy="221279"/>
              </a:xfrm>
              <a:custGeom>
                <a:rect b="b" l="l" r="r" t="t"/>
                <a:pathLst>
                  <a:path extrusionOk="0" fill="none" h="6111" w="6112">
                    <a:moveTo>
                      <a:pt x="3047" y="6111"/>
                    </a:moveTo>
                    <a:lnTo>
                      <a:pt x="3047" y="6111"/>
                    </a:lnTo>
                    <a:cubicBezTo>
                      <a:pt x="1372" y="6093"/>
                      <a:pt x="1" y="4739"/>
                      <a:pt x="1" y="3047"/>
                    </a:cubicBezTo>
                    <a:lnTo>
                      <a:pt x="1" y="3047"/>
                    </a:lnTo>
                    <a:cubicBezTo>
                      <a:pt x="1" y="1372"/>
                      <a:pt x="1372" y="1"/>
                      <a:pt x="3047" y="1"/>
                    </a:cubicBezTo>
                    <a:lnTo>
                      <a:pt x="3047" y="1"/>
                    </a:lnTo>
                    <a:cubicBezTo>
                      <a:pt x="4739" y="1"/>
                      <a:pt x="6093" y="1372"/>
                      <a:pt x="6111" y="3047"/>
                    </a:cubicBezTo>
                    <a:lnTo>
                      <a:pt x="6111" y="3047"/>
                    </a:lnTo>
                    <a:cubicBezTo>
                      <a:pt x="6093" y="4739"/>
                      <a:pt x="4739" y="6093"/>
                      <a:pt x="3047" y="6111"/>
                    </a:cubicBezTo>
                    <a:close/>
                  </a:path>
                </a:pathLst>
              </a:custGeom>
              <a:solidFill>
                <a:srgbClr val="F2A365"/>
              </a:soli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55"/>
              <p:cNvSpPr/>
              <p:nvPr/>
            </p:nvSpPr>
            <p:spPr>
              <a:xfrm>
                <a:off x="-1259531" y="2811981"/>
                <a:ext cx="476741" cy="120036"/>
              </a:xfrm>
              <a:custGeom>
                <a:rect b="b" l="l" r="r" t="t"/>
                <a:pathLst>
                  <a:path extrusionOk="0" fill="none" h="3315" w="13166">
                    <a:moveTo>
                      <a:pt x="13165" y="3314"/>
                    </a:moveTo>
                    <a:cubicBezTo>
                      <a:pt x="13165" y="1479"/>
                      <a:pt x="11687" y="1"/>
                      <a:pt x="9870" y="1"/>
                    </a:cubicBezTo>
                    <a:lnTo>
                      <a:pt x="3314" y="1"/>
                    </a:lnTo>
                    <a:cubicBezTo>
                      <a:pt x="1497" y="1"/>
                      <a:pt x="18" y="1479"/>
                      <a:pt x="1" y="3314"/>
                    </a:cubicBezTo>
                    <a:close/>
                  </a:path>
                </a:pathLst>
              </a:custGeom>
              <a:solidFill>
                <a:srgbClr val="F2A365"/>
              </a:soli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5" name="Google Shape;2765;p55"/>
            <p:cNvGrpSpPr/>
            <p:nvPr/>
          </p:nvGrpSpPr>
          <p:grpSpPr>
            <a:xfrm>
              <a:off x="2983957" y="1809058"/>
              <a:ext cx="589240" cy="1525612"/>
              <a:chOff x="1236331" y="557100"/>
              <a:chExt cx="668982" cy="1732076"/>
            </a:xfrm>
          </p:grpSpPr>
          <p:sp>
            <p:nvSpPr>
              <p:cNvPr id="2766" name="Google Shape;2766;p55"/>
              <p:cNvSpPr/>
              <p:nvPr/>
            </p:nvSpPr>
            <p:spPr>
              <a:xfrm>
                <a:off x="1266024" y="562278"/>
                <a:ext cx="619915" cy="1620397"/>
              </a:xfrm>
              <a:custGeom>
                <a:rect b="b" l="l" r="r" t="t"/>
                <a:pathLst>
                  <a:path extrusionOk="0" h="44750" w="17120">
                    <a:moveTo>
                      <a:pt x="16585" y="1764"/>
                    </a:moveTo>
                    <a:cubicBezTo>
                      <a:pt x="17120" y="1336"/>
                      <a:pt x="16959" y="464"/>
                      <a:pt x="16300" y="232"/>
                    </a:cubicBezTo>
                    <a:cubicBezTo>
                      <a:pt x="15659" y="0"/>
                      <a:pt x="15000" y="588"/>
                      <a:pt x="15142" y="1265"/>
                    </a:cubicBezTo>
                    <a:lnTo>
                      <a:pt x="0" y="44233"/>
                    </a:lnTo>
                    <a:lnTo>
                      <a:pt x="1425" y="4475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55"/>
              <p:cNvSpPr/>
              <p:nvPr/>
            </p:nvSpPr>
            <p:spPr>
              <a:xfrm>
                <a:off x="1236331" y="557100"/>
                <a:ext cx="610899" cy="1599794"/>
              </a:xfrm>
              <a:custGeom>
                <a:rect b="b" l="l" r="r" t="t"/>
                <a:pathLst>
                  <a:path extrusionOk="0" h="44181" w="16871">
                    <a:moveTo>
                      <a:pt x="15339" y="1177"/>
                    </a:moveTo>
                    <a:cubicBezTo>
                      <a:pt x="15570" y="535"/>
                      <a:pt x="16176" y="90"/>
                      <a:pt x="16871" y="90"/>
                    </a:cubicBezTo>
                    <a:lnTo>
                      <a:pt x="16800" y="36"/>
                    </a:lnTo>
                    <a:cubicBezTo>
                      <a:pt x="16069" y="1"/>
                      <a:pt x="15410" y="428"/>
                      <a:pt x="15161" y="1123"/>
                    </a:cubicBezTo>
                    <a:lnTo>
                      <a:pt x="1" y="44145"/>
                    </a:lnTo>
                    <a:lnTo>
                      <a:pt x="179" y="4418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55"/>
              <p:cNvSpPr/>
              <p:nvPr/>
            </p:nvSpPr>
            <p:spPr>
              <a:xfrm>
                <a:off x="1340184" y="568724"/>
                <a:ext cx="565129" cy="1624924"/>
              </a:xfrm>
              <a:custGeom>
                <a:rect b="b" l="l" r="r" t="t"/>
                <a:pathLst>
                  <a:path extrusionOk="0" h="44875" w="15607">
                    <a:moveTo>
                      <a:pt x="15143" y="1818"/>
                    </a:moveTo>
                    <a:lnTo>
                      <a:pt x="1" y="44786"/>
                    </a:lnTo>
                    <a:cubicBezTo>
                      <a:pt x="72" y="44821"/>
                      <a:pt x="143" y="44839"/>
                      <a:pt x="215" y="44875"/>
                    </a:cubicBezTo>
                    <a:lnTo>
                      <a:pt x="15357" y="1871"/>
                    </a:lnTo>
                    <a:cubicBezTo>
                      <a:pt x="15606" y="1176"/>
                      <a:pt x="15339" y="410"/>
                      <a:pt x="14733" y="1"/>
                    </a:cubicBezTo>
                    <a:lnTo>
                      <a:pt x="14626" y="1"/>
                    </a:lnTo>
                    <a:cubicBezTo>
                      <a:pt x="15161" y="428"/>
                      <a:pt x="15375" y="1158"/>
                      <a:pt x="15143" y="18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55"/>
              <p:cNvSpPr/>
              <p:nvPr/>
            </p:nvSpPr>
            <p:spPr>
              <a:xfrm>
                <a:off x="1318276" y="568724"/>
                <a:ext cx="579288" cy="1621701"/>
              </a:xfrm>
              <a:custGeom>
                <a:rect b="b" l="l" r="r" t="t"/>
                <a:pathLst>
                  <a:path extrusionOk="0" h="44786" w="15998">
                    <a:moveTo>
                      <a:pt x="15142" y="1586"/>
                    </a:moveTo>
                    <a:lnTo>
                      <a:pt x="0" y="44572"/>
                    </a:lnTo>
                    <a:lnTo>
                      <a:pt x="606" y="44786"/>
                    </a:lnTo>
                    <a:lnTo>
                      <a:pt x="624" y="44786"/>
                    </a:lnTo>
                    <a:lnTo>
                      <a:pt x="15766" y="1818"/>
                    </a:lnTo>
                    <a:cubicBezTo>
                      <a:pt x="15997" y="1158"/>
                      <a:pt x="15784" y="428"/>
                      <a:pt x="15249" y="1"/>
                    </a:cubicBezTo>
                    <a:cubicBezTo>
                      <a:pt x="15124" y="1"/>
                      <a:pt x="15000" y="18"/>
                      <a:pt x="14875" y="36"/>
                    </a:cubicBezTo>
                    <a:cubicBezTo>
                      <a:pt x="15214" y="482"/>
                      <a:pt x="15320" y="1069"/>
                      <a:pt x="15142" y="15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55"/>
              <p:cNvSpPr/>
              <p:nvPr/>
            </p:nvSpPr>
            <p:spPr>
              <a:xfrm>
                <a:off x="1242776" y="560975"/>
                <a:ext cx="614158" cy="1603668"/>
              </a:xfrm>
              <a:custGeom>
                <a:rect b="b" l="l" r="r" t="t"/>
                <a:pathLst>
                  <a:path extrusionOk="0" h="44288" w="16961">
                    <a:moveTo>
                      <a:pt x="642" y="44287"/>
                    </a:moveTo>
                    <a:lnTo>
                      <a:pt x="15784" y="1301"/>
                    </a:lnTo>
                    <a:cubicBezTo>
                      <a:pt x="15962" y="785"/>
                      <a:pt x="16408" y="375"/>
                      <a:pt x="16960" y="268"/>
                    </a:cubicBezTo>
                    <a:cubicBezTo>
                      <a:pt x="16871" y="161"/>
                      <a:pt x="16782" y="72"/>
                      <a:pt x="16693" y="1"/>
                    </a:cubicBezTo>
                    <a:cubicBezTo>
                      <a:pt x="15998" y="1"/>
                      <a:pt x="15375" y="428"/>
                      <a:pt x="15143" y="1087"/>
                    </a:cubicBezTo>
                    <a:lnTo>
                      <a:pt x="1" y="44073"/>
                    </a:lnTo>
                    <a:lnTo>
                      <a:pt x="161" y="44127"/>
                    </a:lnTo>
                    <a:close/>
                  </a:path>
                </a:pathLst>
              </a:custGeom>
              <a:solidFill>
                <a:srgbClr val="F2A365"/>
              </a:solidFill>
              <a:ln cap="flat" cmpd="sng" w="9525">
                <a:solidFill>
                  <a:srgbClr val="F2A36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55"/>
              <p:cNvSpPr/>
              <p:nvPr/>
            </p:nvSpPr>
            <p:spPr>
              <a:xfrm>
                <a:off x="1844638" y="558404"/>
                <a:ext cx="29728" cy="11660"/>
              </a:xfrm>
              <a:custGeom>
                <a:rect b="b" l="l" r="r" t="t"/>
                <a:pathLst>
                  <a:path extrusionOk="0" h="322" w="821">
                    <a:moveTo>
                      <a:pt x="535" y="125"/>
                    </a:moveTo>
                    <a:lnTo>
                      <a:pt x="446" y="90"/>
                    </a:lnTo>
                    <a:cubicBezTo>
                      <a:pt x="410" y="72"/>
                      <a:pt x="375" y="72"/>
                      <a:pt x="339" y="54"/>
                    </a:cubicBezTo>
                    <a:cubicBezTo>
                      <a:pt x="232" y="18"/>
                      <a:pt x="107" y="0"/>
                      <a:pt x="1" y="0"/>
                    </a:cubicBezTo>
                    <a:lnTo>
                      <a:pt x="72" y="54"/>
                    </a:lnTo>
                    <a:cubicBezTo>
                      <a:pt x="179" y="143"/>
                      <a:pt x="268" y="232"/>
                      <a:pt x="339" y="321"/>
                    </a:cubicBezTo>
                    <a:cubicBezTo>
                      <a:pt x="464" y="303"/>
                      <a:pt x="588" y="286"/>
                      <a:pt x="713" y="286"/>
                    </a:cubicBezTo>
                    <a:lnTo>
                      <a:pt x="820" y="286"/>
                    </a:lnTo>
                    <a:cubicBezTo>
                      <a:pt x="731" y="214"/>
                      <a:pt x="624" y="161"/>
                      <a:pt x="535" y="1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55"/>
              <p:cNvSpPr/>
              <p:nvPr/>
            </p:nvSpPr>
            <p:spPr>
              <a:xfrm>
                <a:off x="1240857" y="2162042"/>
                <a:ext cx="97441" cy="127133"/>
              </a:xfrm>
              <a:custGeom>
                <a:rect b="b" l="l" r="r" t="t"/>
                <a:pathLst>
                  <a:path extrusionOk="0" h="3511" w="2691">
                    <a:moveTo>
                      <a:pt x="2690" y="981"/>
                    </a:moveTo>
                    <a:cubicBezTo>
                      <a:pt x="2690" y="945"/>
                      <a:pt x="2655" y="927"/>
                      <a:pt x="2637" y="909"/>
                    </a:cubicBezTo>
                    <a:lnTo>
                      <a:pt x="125" y="19"/>
                    </a:lnTo>
                    <a:cubicBezTo>
                      <a:pt x="89" y="1"/>
                      <a:pt x="54" y="19"/>
                      <a:pt x="36" y="37"/>
                    </a:cubicBezTo>
                    <a:cubicBezTo>
                      <a:pt x="18" y="54"/>
                      <a:pt x="0" y="72"/>
                      <a:pt x="0" y="108"/>
                    </a:cubicBezTo>
                    <a:lnTo>
                      <a:pt x="250" y="3421"/>
                    </a:lnTo>
                    <a:cubicBezTo>
                      <a:pt x="250" y="3457"/>
                      <a:pt x="268" y="3493"/>
                      <a:pt x="303" y="3510"/>
                    </a:cubicBezTo>
                    <a:cubicBezTo>
                      <a:pt x="339" y="3510"/>
                      <a:pt x="374" y="3510"/>
                      <a:pt x="392" y="3475"/>
                    </a:cubicBezTo>
                    <a:lnTo>
                      <a:pt x="2673" y="1052"/>
                    </a:lnTo>
                    <a:cubicBezTo>
                      <a:pt x="2690" y="1034"/>
                      <a:pt x="2690" y="999"/>
                      <a:pt x="2690" y="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55"/>
              <p:cNvSpPr/>
              <p:nvPr/>
            </p:nvSpPr>
            <p:spPr>
              <a:xfrm>
                <a:off x="1236331" y="2151722"/>
                <a:ext cx="112287" cy="119384"/>
              </a:xfrm>
              <a:custGeom>
                <a:rect b="b" l="l" r="r" t="t"/>
                <a:pathLst>
                  <a:path extrusionOk="0" h="3297" w="3101">
                    <a:moveTo>
                      <a:pt x="3100" y="1105"/>
                    </a:moveTo>
                    <a:cubicBezTo>
                      <a:pt x="3083" y="1070"/>
                      <a:pt x="3065" y="1034"/>
                      <a:pt x="3029" y="1034"/>
                    </a:cubicBezTo>
                    <a:lnTo>
                      <a:pt x="125" y="1"/>
                    </a:lnTo>
                    <a:cubicBezTo>
                      <a:pt x="90" y="1"/>
                      <a:pt x="54" y="1"/>
                      <a:pt x="36" y="19"/>
                    </a:cubicBezTo>
                    <a:cubicBezTo>
                      <a:pt x="1" y="37"/>
                      <a:pt x="1" y="72"/>
                      <a:pt x="1" y="108"/>
                    </a:cubicBezTo>
                    <a:lnTo>
                      <a:pt x="214" y="2994"/>
                    </a:lnTo>
                    <a:lnTo>
                      <a:pt x="1105" y="3297"/>
                    </a:lnTo>
                    <a:lnTo>
                      <a:pt x="3083" y="1194"/>
                    </a:lnTo>
                    <a:cubicBezTo>
                      <a:pt x="3100" y="1177"/>
                      <a:pt x="3100" y="1141"/>
                      <a:pt x="3100" y="11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74" name="Google Shape;2774;p55"/>
            <p:cNvSpPr/>
            <p:nvPr/>
          </p:nvSpPr>
          <p:spPr>
            <a:xfrm flipH="1">
              <a:off x="1751269" y="3753166"/>
              <a:ext cx="59778" cy="22146"/>
            </a:xfrm>
            <a:custGeom>
              <a:rect b="b" l="l" r="r" t="t"/>
              <a:pathLst>
                <a:path extrusionOk="0" fill="none" h="535" w="1444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55"/>
            <p:cNvSpPr/>
            <p:nvPr/>
          </p:nvSpPr>
          <p:spPr>
            <a:xfrm flipH="1" rot="1685758">
              <a:off x="2971353" y="1295459"/>
              <a:ext cx="59549" cy="60168"/>
            </a:xfrm>
            <a:custGeom>
              <a:rect b="b" l="l" r="r" t="t"/>
              <a:pathLst>
                <a:path extrusionOk="0" fill="none" h="1747" w="1729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56"/>
          <p:cNvSpPr txBox="1"/>
          <p:nvPr>
            <p:ph type="title"/>
          </p:nvPr>
        </p:nvSpPr>
        <p:spPr>
          <a:xfrm>
            <a:off x="2416800" y="1357875"/>
            <a:ext cx="63678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</a:t>
            </a:r>
            <a:r>
              <a:rPr lang="en"/>
              <a:t> you!</a:t>
            </a:r>
            <a:endParaRPr/>
          </a:p>
        </p:txBody>
      </p:sp>
      <p:grpSp>
        <p:nvGrpSpPr>
          <p:cNvPr id="2781" name="Google Shape;2781;p56"/>
          <p:cNvGrpSpPr/>
          <p:nvPr/>
        </p:nvGrpSpPr>
        <p:grpSpPr>
          <a:xfrm>
            <a:off x="1" y="2927868"/>
            <a:ext cx="8941584" cy="2389728"/>
            <a:chOff x="711150" y="1559663"/>
            <a:chExt cx="7721575" cy="2350013"/>
          </a:xfrm>
        </p:grpSpPr>
        <p:sp>
          <p:nvSpPr>
            <p:cNvPr id="2782" name="Google Shape;2782;p56"/>
            <p:cNvSpPr/>
            <p:nvPr/>
          </p:nvSpPr>
          <p:spPr>
            <a:xfrm>
              <a:off x="711150" y="1595125"/>
              <a:ext cx="7721575" cy="2314550"/>
            </a:xfrm>
            <a:custGeom>
              <a:rect b="b" l="l" r="r" t="t"/>
              <a:pathLst>
                <a:path extrusionOk="0" h="92582" w="308863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cap="flat" cmpd="sng" w="28575">
              <a:solidFill>
                <a:srgbClr val="32AAD9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83" name="Google Shape;2783;p56"/>
            <p:cNvSpPr/>
            <p:nvPr/>
          </p:nvSpPr>
          <p:spPr>
            <a:xfrm>
              <a:off x="1287538" y="2426363"/>
              <a:ext cx="71400" cy="71400"/>
            </a:xfrm>
            <a:prstGeom prst="ellipse">
              <a:avLst/>
            </a:prstGeom>
            <a:solidFill>
              <a:srgbClr val="1E35A1"/>
            </a:solidFill>
            <a:ln cap="flat" cmpd="sng" w="28575">
              <a:solidFill>
                <a:srgbClr val="32AA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56"/>
            <p:cNvSpPr/>
            <p:nvPr/>
          </p:nvSpPr>
          <p:spPr>
            <a:xfrm>
              <a:off x="1897863" y="3003575"/>
              <a:ext cx="71400" cy="71400"/>
            </a:xfrm>
            <a:prstGeom prst="ellipse">
              <a:avLst/>
            </a:prstGeom>
            <a:solidFill>
              <a:srgbClr val="1E35A1"/>
            </a:solidFill>
            <a:ln cap="flat" cmpd="sng" w="28575">
              <a:solidFill>
                <a:srgbClr val="32AA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56"/>
            <p:cNvSpPr/>
            <p:nvPr/>
          </p:nvSpPr>
          <p:spPr>
            <a:xfrm>
              <a:off x="2508163" y="3580788"/>
              <a:ext cx="71400" cy="71400"/>
            </a:xfrm>
            <a:prstGeom prst="ellipse">
              <a:avLst/>
            </a:prstGeom>
            <a:solidFill>
              <a:srgbClr val="1E35A1"/>
            </a:solidFill>
            <a:ln cap="flat" cmpd="sng" w="28575">
              <a:solidFill>
                <a:srgbClr val="32AA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56"/>
            <p:cNvSpPr/>
            <p:nvPr/>
          </p:nvSpPr>
          <p:spPr>
            <a:xfrm>
              <a:off x="3118475" y="2137738"/>
              <a:ext cx="71400" cy="71400"/>
            </a:xfrm>
            <a:prstGeom prst="ellipse">
              <a:avLst/>
            </a:prstGeom>
            <a:solidFill>
              <a:srgbClr val="1E35A1"/>
            </a:solidFill>
            <a:ln cap="flat" cmpd="sng" w="28575">
              <a:solidFill>
                <a:srgbClr val="32AA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56"/>
            <p:cNvSpPr/>
            <p:nvPr/>
          </p:nvSpPr>
          <p:spPr>
            <a:xfrm>
              <a:off x="3728788" y="2714950"/>
              <a:ext cx="71400" cy="71400"/>
            </a:xfrm>
            <a:prstGeom prst="ellipse">
              <a:avLst/>
            </a:prstGeom>
            <a:solidFill>
              <a:srgbClr val="1E35A1"/>
            </a:solidFill>
            <a:ln cap="flat" cmpd="sng" w="28575">
              <a:solidFill>
                <a:srgbClr val="32AA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56"/>
            <p:cNvSpPr/>
            <p:nvPr/>
          </p:nvSpPr>
          <p:spPr>
            <a:xfrm>
              <a:off x="4339088" y="1559938"/>
              <a:ext cx="71400" cy="71400"/>
            </a:xfrm>
            <a:prstGeom prst="ellipse">
              <a:avLst/>
            </a:prstGeom>
            <a:solidFill>
              <a:srgbClr val="1E35A1"/>
            </a:solidFill>
            <a:ln cap="flat" cmpd="sng" w="28575">
              <a:solidFill>
                <a:srgbClr val="32AA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56"/>
            <p:cNvSpPr/>
            <p:nvPr/>
          </p:nvSpPr>
          <p:spPr>
            <a:xfrm>
              <a:off x="4949400" y="2426363"/>
              <a:ext cx="71400" cy="71400"/>
            </a:xfrm>
            <a:prstGeom prst="ellipse">
              <a:avLst/>
            </a:prstGeom>
            <a:solidFill>
              <a:srgbClr val="1E35A1"/>
            </a:solidFill>
            <a:ln cap="flat" cmpd="sng" w="28575">
              <a:solidFill>
                <a:srgbClr val="32AA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56"/>
            <p:cNvSpPr/>
            <p:nvPr/>
          </p:nvSpPr>
          <p:spPr>
            <a:xfrm>
              <a:off x="5559713" y="3292175"/>
              <a:ext cx="71400" cy="71400"/>
            </a:xfrm>
            <a:prstGeom prst="ellipse">
              <a:avLst/>
            </a:prstGeom>
            <a:solidFill>
              <a:srgbClr val="1E35A1"/>
            </a:solidFill>
            <a:ln cap="flat" cmpd="sng" w="28575">
              <a:solidFill>
                <a:srgbClr val="32AA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56"/>
            <p:cNvSpPr/>
            <p:nvPr/>
          </p:nvSpPr>
          <p:spPr>
            <a:xfrm>
              <a:off x="6170025" y="3006938"/>
              <a:ext cx="71400" cy="71400"/>
            </a:xfrm>
            <a:prstGeom prst="ellipse">
              <a:avLst/>
            </a:prstGeom>
            <a:solidFill>
              <a:srgbClr val="1E35A1"/>
            </a:solidFill>
            <a:ln cap="flat" cmpd="sng" w="28575">
              <a:solidFill>
                <a:srgbClr val="32AA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56"/>
            <p:cNvSpPr/>
            <p:nvPr/>
          </p:nvSpPr>
          <p:spPr>
            <a:xfrm>
              <a:off x="6780338" y="3580775"/>
              <a:ext cx="71400" cy="71400"/>
            </a:xfrm>
            <a:prstGeom prst="ellipse">
              <a:avLst/>
            </a:prstGeom>
            <a:solidFill>
              <a:srgbClr val="1E35A1"/>
            </a:solidFill>
            <a:ln cap="flat" cmpd="sng" w="28575">
              <a:solidFill>
                <a:srgbClr val="32AA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56"/>
            <p:cNvSpPr/>
            <p:nvPr/>
          </p:nvSpPr>
          <p:spPr>
            <a:xfrm>
              <a:off x="7390650" y="1849138"/>
              <a:ext cx="71400" cy="71400"/>
            </a:xfrm>
            <a:prstGeom prst="ellipse">
              <a:avLst/>
            </a:prstGeom>
            <a:solidFill>
              <a:srgbClr val="1E35A1"/>
            </a:solidFill>
            <a:ln cap="flat" cmpd="sng" w="28575">
              <a:solidFill>
                <a:srgbClr val="32AA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56"/>
            <p:cNvSpPr/>
            <p:nvPr/>
          </p:nvSpPr>
          <p:spPr>
            <a:xfrm>
              <a:off x="8006675" y="1559663"/>
              <a:ext cx="71400" cy="71400"/>
            </a:xfrm>
            <a:prstGeom prst="ellipse">
              <a:avLst/>
            </a:prstGeom>
            <a:solidFill>
              <a:srgbClr val="1E35A1"/>
            </a:solidFill>
            <a:ln cap="flat" cmpd="sng" w="28575">
              <a:solidFill>
                <a:srgbClr val="32AA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5" name="Google Shape;2795;p56"/>
          <p:cNvGrpSpPr/>
          <p:nvPr/>
        </p:nvGrpSpPr>
        <p:grpSpPr>
          <a:xfrm>
            <a:off x="149" y="2706815"/>
            <a:ext cx="9144265" cy="2210900"/>
            <a:chOff x="710288" y="2137750"/>
            <a:chExt cx="7723197" cy="1803050"/>
          </a:xfrm>
        </p:grpSpPr>
        <p:sp>
          <p:nvSpPr>
            <p:cNvPr id="2796" name="Google Shape;2796;p56"/>
            <p:cNvSpPr/>
            <p:nvPr/>
          </p:nvSpPr>
          <p:spPr>
            <a:xfrm>
              <a:off x="710288" y="2172905"/>
              <a:ext cx="7723197" cy="1739465"/>
            </a:xfrm>
            <a:custGeom>
              <a:rect b="b" l="l" r="r" t="t"/>
              <a:pathLst>
                <a:path extrusionOk="0" h="48295" w="214429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97" name="Google Shape;2797;p56"/>
            <p:cNvSpPr/>
            <p:nvPr/>
          </p:nvSpPr>
          <p:spPr>
            <a:xfrm>
              <a:off x="8000975" y="2718588"/>
              <a:ext cx="71400" cy="714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56"/>
            <p:cNvSpPr/>
            <p:nvPr/>
          </p:nvSpPr>
          <p:spPr>
            <a:xfrm>
              <a:off x="7390663" y="3292175"/>
              <a:ext cx="71400" cy="714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56"/>
            <p:cNvSpPr/>
            <p:nvPr/>
          </p:nvSpPr>
          <p:spPr>
            <a:xfrm>
              <a:off x="6780325" y="3003575"/>
              <a:ext cx="71400" cy="714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56"/>
            <p:cNvSpPr/>
            <p:nvPr/>
          </p:nvSpPr>
          <p:spPr>
            <a:xfrm>
              <a:off x="6170038" y="2137750"/>
              <a:ext cx="71400" cy="714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56"/>
            <p:cNvSpPr/>
            <p:nvPr/>
          </p:nvSpPr>
          <p:spPr>
            <a:xfrm>
              <a:off x="5559700" y="2426363"/>
              <a:ext cx="71400" cy="714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56"/>
            <p:cNvSpPr/>
            <p:nvPr/>
          </p:nvSpPr>
          <p:spPr>
            <a:xfrm>
              <a:off x="4949413" y="3006938"/>
              <a:ext cx="71400" cy="714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56"/>
            <p:cNvSpPr/>
            <p:nvPr/>
          </p:nvSpPr>
          <p:spPr>
            <a:xfrm>
              <a:off x="4339088" y="3292175"/>
              <a:ext cx="71400" cy="714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56"/>
            <p:cNvSpPr/>
            <p:nvPr/>
          </p:nvSpPr>
          <p:spPr>
            <a:xfrm>
              <a:off x="3728775" y="3003575"/>
              <a:ext cx="71400" cy="714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56"/>
            <p:cNvSpPr/>
            <p:nvPr/>
          </p:nvSpPr>
          <p:spPr>
            <a:xfrm>
              <a:off x="3118475" y="3869400"/>
              <a:ext cx="71400" cy="714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56"/>
            <p:cNvSpPr/>
            <p:nvPr/>
          </p:nvSpPr>
          <p:spPr>
            <a:xfrm>
              <a:off x="2508163" y="2426363"/>
              <a:ext cx="71400" cy="714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56"/>
            <p:cNvSpPr/>
            <p:nvPr/>
          </p:nvSpPr>
          <p:spPr>
            <a:xfrm>
              <a:off x="1897850" y="3580775"/>
              <a:ext cx="71400" cy="714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56"/>
            <p:cNvSpPr/>
            <p:nvPr/>
          </p:nvSpPr>
          <p:spPr>
            <a:xfrm>
              <a:off x="1287538" y="3292188"/>
              <a:ext cx="71400" cy="714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9" name="Google Shape;2809;p56"/>
          <p:cNvGrpSpPr/>
          <p:nvPr/>
        </p:nvGrpSpPr>
        <p:grpSpPr>
          <a:xfrm>
            <a:off x="1053163" y="583825"/>
            <a:ext cx="1608648" cy="2867388"/>
            <a:chOff x="710263" y="1475375"/>
            <a:chExt cx="1608648" cy="2867388"/>
          </a:xfrm>
        </p:grpSpPr>
        <p:sp>
          <p:nvSpPr>
            <p:cNvPr id="2810" name="Google Shape;2810;p56"/>
            <p:cNvSpPr/>
            <p:nvPr/>
          </p:nvSpPr>
          <p:spPr>
            <a:xfrm>
              <a:off x="710263" y="2113046"/>
              <a:ext cx="169219" cy="185025"/>
            </a:xfrm>
            <a:custGeom>
              <a:rect b="b" l="l" r="r" t="t"/>
              <a:pathLst>
                <a:path extrusionOk="0" h="6263" w="5728">
                  <a:moveTo>
                    <a:pt x="5394" y="0"/>
                  </a:moveTo>
                  <a:lnTo>
                    <a:pt x="0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56"/>
            <p:cNvSpPr/>
            <p:nvPr/>
          </p:nvSpPr>
          <p:spPr>
            <a:xfrm>
              <a:off x="1064103" y="4173169"/>
              <a:ext cx="179766" cy="169574"/>
            </a:xfrm>
            <a:custGeom>
              <a:rect b="b" l="l" r="r" t="t"/>
              <a:pathLst>
                <a:path extrusionOk="0" h="5740" w="6085">
                  <a:moveTo>
                    <a:pt x="6084" y="1"/>
                  </a:moveTo>
                  <a:lnTo>
                    <a:pt x="0" y="703"/>
                  </a:lnTo>
                  <a:lnTo>
                    <a:pt x="4798" y="5739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56"/>
            <p:cNvSpPr/>
            <p:nvPr/>
          </p:nvSpPr>
          <p:spPr>
            <a:xfrm>
              <a:off x="1891336" y="4173169"/>
              <a:ext cx="179766" cy="169574"/>
            </a:xfrm>
            <a:custGeom>
              <a:rect b="b" l="l" r="r" t="t"/>
              <a:pathLst>
                <a:path extrusionOk="0" h="5740" w="6085">
                  <a:moveTo>
                    <a:pt x="1" y="1"/>
                  </a:moveTo>
                  <a:lnTo>
                    <a:pt x="1287" y="5739"/>
                  </a:lnTo>
                  <a:lnTo>
                    <a:pt x="6085" y="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56"/>
            <p:cNvSpPr/>
            <p:nvPr/>
          </p:nvSpPr>
          <p:spPr>
            <a:xfrm>
              <a:off x="1875148" y="1475375"/>
              <a:ext cx="158673" cy="139322"/>
            </a:xfrm>
            <a:custGeom>
              <a:rect b="b" l="l" r="r" t="t"/>
              <a:pathLst>
                <a:path extrusionOk="0" h="4716" w="5371">
                  <a:moveTo>
                    <a:pt x="953" y="0"/>
                  </a:moveTo>
                  <a:lnTo>
                    <a:pt x="1" y="4715"/>
                  </a:lnTo>
                  <a:lnTo>
                    <a:pt x="5371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56"/>
            <p:cNvSpPr/>
            <p:nvPr/>
          </p:nvSpPr>
          <p:spPr>
            <a:xfrm>
              <a:off x="763575" y="1608205"/>
              <a:ext cx="1545220" cy="2633274"/>
            </a:xfrm>
            <a:custGeom>
              <a:rect b="b" l="l" r="r" t="t"/>
              <a:pathLst>
                <a:path extrusionOk="0" h="84285" w="52305">
                  <a:moveTo>
                    <a:pt x="0" y="0"/>
                  </a:moveTo>
                  <a:lnTo>
                    <a:pt x="0" y="84284"/>
                  </a:lnTo>
                  <a:lnTo>
                    <a:pt x="52304" y="84284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15" name="Google Shape;2815;p56"/>
            <p:cNvSpPr/>
            <p:nvPr/>
          </p:nvSpPr>
          <p:spPr>
            <a:xfrm>
              <a:off x="710263" y="1475375"/>
              <a:ext cx="1193133" cy="662343"/>
            </a:xfrm>
            <a:custGeom>
              <a:rect b="b" l="l" r="r" t="t"/>
              <a:pathLst>
                <a:path extrusionOk="0" h="22420" w="40387">
                  <a:moveTo>
                    <a:pt x="0" y="0"/>
                  </a:moveTo>
                  <a:lnTo>
                    <a:pt x="0" y="22420"/>
                  </a:lnTo>
                  <a:lnTo>
                    <a:pt x="35898" y="22420"/>
                  </a:lnTo>
                  <a:cubicBezTo>
                    <a:pt x="38374" y="22420"/>
                    <a:pt x="40386" y="20407"/>
                    <a:pt x="40386" y="17931"/>
                  </a:cubicBezTo>
                  <a:lnTo>
                    <a:pt x="40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Remark</a:t>
              </a:r>
              <a:endParaRPr/>
            </a:p>
          </p:txBody>
        </p:sp>
        <p:sp>
          <p:nvSpPr>
            <p:cNvPr id="2816" name="Google Shape;2816;p56"/>
            <p:cNvSpPr/>
            <p:nvPr/>
          </p:nvSpPr>
          <p:spPr>
            <a:xfrm>
              <a:off x="1205840" y="3787689"/>
              <a:ext cx="723555" cy="555074"/>
            </a:xfrm>
            <a:custGeom>
              <a:rect b="b" l="l" r="r" t="t"/>
              <a:pathLst>
                <a:path extrusionOk="0" h="18789" w="24492">
                  <a:moveTo>
                    <a:pt x="4489" y="0"/>
                  </a:moveTo>
                  <a:cubicBezTo>
                    <a:pt x="2013" y="0"/>
                    <a:pt x="0" y="2012"/>
                    <a:pt x="0" y="4489"/>
                  </a:cubicBezTo>
                  <a:lnTo>
                    <a:pt x="0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91" y="0"/>
                    <a:pt x="200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/>
            </a:p>
          </p:txBody>
        </p:sp>
        <p:sp>
          <p:nvSpPr>
            <p:cNvPr id="2817" name="Google Shape;2817;p56"/>
            <p:cNvSpPr txBox="1"/>
            <p:nvPr/>
          </p:nvSpPr>
          <p:spPr>
            <a:xfrm>
              <a:off x="806748" y="2486400"/>
              <a:ext cx="1458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Comments</a:t>
              </a:r>
              <a:endParaRPr sz="1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18" name="Google Shape;2818;p56"/>
            <p:cNvSpPr txBox="1"/>
            <p:nvPr/>
          </p:nvSpPr>
          <p:spPr>
            <a:xfrm>
              <a:off x="860010" y="2842251"/>
              <a:ext cx="14589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highlight>
                    <a:srgbClr val="E3E7EA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Where</a:t>
              </a:r>
              <a:r>
                <a:rPr b="1" lang="en" sz="1600">
                  <a:highlight>
                    <a:srgbClr val="E3E7EA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 could we improve?</a:t>
              </a:r>
              <a:endParaRPr b="1" sz="1600">
                <a:highlight>
                  <a:srgbClr val="E3E7EA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819" name="Google Shape;2819;p56"/>
          <p:cNvGrpSpPr/>
          <p:nvPr/>
        </p:nvGrpSpPr>
        <p:grpSpPr>
          <a:xfrm>
            <a:off x="1749867" y="3085623"/>
            <a:ext cx="258429" cy="258429"/>
            <a:chOff x="-34003850" y="3227275"/>
            <a:chExt cx="291450" cy="291450"/>
          </a:xfrm>
        </p:grpSpPr>
        <p:sp>
          <p:nvSpPr>
            <p:cNvPr id="2820" name="Google Shape;2820;p56"/>
            <p:cNvSpPr/>
            <p:nvPr/>
          </p:nvSpPr>
          <p:spPr>
            <a:xfrm>
              <a:off x="-33852625" y="3313925"/>
              <a:ext cx="128425" cy="49625"/>
            </a:xfrm>
            <a:custGeom>
              <a:rect b="b" l="l" r="r" t="t"/>
              <a:pathLst>
                <a:path extrusionOk="0" h="1985" w="5137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56"/>
            <p:cNvSpPr/>
            <p:nvPr/>
          </p:nvSpPr>
          <p:spPr>
            <a:xfrm>
              <a:off x="-33866000" y="3328875"/>
              <a:ext cx="153600" cy="103200"/>
            </a:xfrm>
            <a:custGeom>
              <a:rect b="b" l="l" r="r" t="t"/>
              <a:pathLst>
                <a:path extrusionOk="0" h="4128" w="6144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56"/>
            <p:cNvSpPr/>
            <p:nvPr/>
          </p:nvSpPr>
          <p:spPr>
            <a:xfrm>
              <a:off x="-34003850" y="3279250"/>
              <a:ext cx="189050" cy="188275"/>
            </a:xfrm>
            <a:custGeom>
              <a:rect b="b" l="l" r="r" t="t"/>
              <a:pathLst>
                <a:path extrusionOk="0" h="7531" w="7562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56"/>
            <p:cNvSpPr/>
            <p:nvPr/>
          </p:nvSpPr>
          <p:spPr>
            <a:xfrm>
              <a:off x="-34003850" y="3227275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56"/>
            <p:cNvSpPr/>
            <p:nvPr/>
          </p:nvSpPr>
          <p:spPr>
            <a:xfrm>
              <a:off x="-34003850" y="3484050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25" name="Google Shape;2825;p56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1128981">
            <a:off x="1647620" y="3892381"/>
            <a:ext cx="1916811" cy="9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38"/>
          <p:cNvSpPr txBox="1"/>
          <p:nvPr>
            <p:ph type="ctrTitle"/>
          </p:nvPr>
        </p:nvSpPr>
        <p:spPr>
          <a:xfrm>
            <a:off x="859196" y="12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of Discussion</a:t>
            </a:r>
            <a:endParaRPr/>
          </a:p>
        </p:txBody>
      </p:sp>
      <p:sp>
        <p:nvSpPr>
          <p:cNvPr id="2259" name="Google Shape;2259;p38"/>
          <p:cNvSpPr txBox="1"/>
          <p:nvPr/>
        </p:nvSpPr>
        <p:spPr>
          <a:xfrm>
            <a:off x="1198525" y="896150"/>
            <a:ext cx="224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Problem Statement and Objectives</a:t>
            </a:r>
            <a:endParaRPr b="1" sz="16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60" name="Google Shape;2260;p38"/>
          <p:cNvSpPr txBox="1"/>
          <p:nvPr/>
        </p:nvSpPr>
        <p:spPr>
          <a:xfrm>
            <a:off x="1317050" y="2367450"/>
            <a:ext cx="1283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0475E"/>
                </a:solidFill>
                <a:latin typeface="Fira Sans"/>
                <a:ea typeface="Fira Sans"/>
                <a:cs typeface="Fira Sans"/>
                <a:sym typeface="Fira Sans"/>
              </a:rPr>
              <a:t>Existing</a:t>
            </a:r>
            <a:r>
              <a:rPr b="1" lang="en" sz="1600">
                <a:solidFill>
                  <a:srgbClr val="30475E"/>
                </a:solidFill>
                <a:latin typeface="Fira Sans"/>
                <a:ea typeface="Fira Sans"/>
                <a:cs typeface="Fira Sans"/>
                <a:sym typeface="Fira Sans"/>
              </a:rPr>
              <a:t> Solutions</a:t>
            </a:r>
            <a:endParaRPr b="1" sz="1600">
              <a:solidFill>
                <a:srgbClr val="30475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61" name="Google Shape;2261;p38"/>
          <p:cNvSpPr txBox="1"/>
          <p:nvPr/>
        </p:nvSpPr>
        <p:spPr>
          <a:xfrm>
            <a:off x="1371925" y="3741250"/>
            <a:ext cx="1425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A365"/>
                </a:solidFill>
                <a:latin typeface="Fira Sans"/>
                <a:ea typeface="Fira Sans"/>
                <a:cs typeface="Fira Sans"/>
                <a:sym typeface="Fira Sans"/>
              </a:rPr>
              <a:t>Dataset Description</a:t>
            </a:r>
            <a:endParaRPr b="1" sz="1600">
              <a:solidFill>
                <a:srgbClr val="F2A36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62" name="Google Shape;2262;p38"/>
          <p:cNvSpPr txBox="1"/>
          <p:nvPr/>
        </p:nvSpPr>
        <p:spPr>
          <a:xfrm>
            <a:off x="6227500" y="1077600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A365"/>
                </a:solidFill>
                <a:latin typeface="Fira Sans"/>
                <a:ea typeface="Fira Sans"/>
                <a:cs typeface="Fira Sans"/>
                <a:sym typeface="Fira Sans"/>
              </a:rPr>
              <a:t>Conclusion</a:t>
            </a:r>
            <a:endParaRPr b="1" sz="1600">
              <a:solidFill>
                <a:srgbClr val="F2A36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63" name="Google Shape;2263;p38"/>
          <p:cNvSpPr txBox="1"/>
          <p:nvPr/>
        </p:nvSpPr>
        <p:spPr>
          <a:xfrm>
            <a:off x="6387700" y="2374433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0475E"/>
                </a:solidFill>
                <a:latin typeface="Fira Sans"/>
                <a:ea typeface="Fira Sans"/>
                <a:cs typeface="Fira Sans"/>
                <a:sym typeface="Fira Sans"/>
              </a:rPr>
              <a:t>EDA and Modelling</a:t>
            </a:r>
            <a:endParaRPr b="1" sz="1600">
              <a:solidFill>
                <a:srgbClr val="30475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64" name="Google Shape;2264;p38"/>
          <p:cNvSpPr txBox="1"/>
          <p:nvPr/>
        </p:nvSpPr>
        <p:spPr>
          <a:xfrm>
            <a:off x="6227500" y="3792616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Our Approach</a:t>
            </a:r>
            <a:endParaRPr b="1" sz="16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265" name="Google Shape;2265;p38"/>
          <p:cNvPicPr preferRelativeResize="0"/>
          <p:nvPr/>
        </p:nvPicPr>
        <p:blipFill rotWithShape="1">
          <a:blip r:embed="rId3">
            <a:alphaModFix/>
          </a:blip>
          <a:srcRect b="7927" l="0" r="0" t="0"/>
          <a:stretch/>
        </p:blipFill>
        <p:spPr>
          <a:xfrm>
            <a:off x="3762138" y="2427338"/>
            <a:ext cx="1866600" cy="1168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6" name="Google Shape;2266;p38"/>
          <p:cNvGrpSpPr/>
          <p:nvPr/>
        </p:nvGrpSpPr>
        <p:grpSpPr>
          <a:xfrm>
            <a:off x="2845107" y="1163509"/>
            <a:ext cx="3700673" cy="3696642"/>
            <a:chOff x="2344100" y="1501650"/>
            <a:chExt cx="2914375" cy="2911200"/>
          </a:xfrm>
        </p:grpSpPr>
        <p:sp>
          <p:nvSpPr>
            <p:cNvPr id="2267" name="Google Shape;2267;p38"/>
            <p:cNvSpPr/>
            <p:nvPr/>
          </p:nvSpPr>
          <p:spPr>
            <a:xfrm>
              <a:off x="2574500" y="3484925"/>
              <a:ext cx="1156725" cy="927925"/>
            </a:xfrm>
            <a:custGeom>
              <a:rect b="b" l="l" r="r" t="t"/>
              <a:pathLst>
                <a:path extrusionOk="0" h="37117" w="46269">
                  <a:moveTo>
                    <a:pt x="18083" y="0"/>
                  </a:moveTo>
                  <a:lnTo>
                    <a:pt x="0" y="10419"/>
                  </a:lnTo>
                  <a:cubicBezTo>
                    <a:pt x="9913" y="25810"/>
                    <a:pt x="26856" y="36229"/>
                    <a:pt x="46269" y="37116"/>
                  </a:cubicBezTo>
                  <a:lnTo>
                    <a:pt x="46269" y="16278"/>
                  </a:lnTo>
                  <a:cubicBezTo>
                    <a:pt x="42880" y="16025"/>
                    <a:pt x="39587" y="15328"/>
                    <a:pt x="36388" y="14156"/>
                  </a:cubicBezTo>
                  <a:lnTo>
                    <a:pt x="34551" y="13491"/>
                  </a:lnTo>
                  <a:lnTo>
                    <a:pt x="34551" y="3990"/>
                  </a:lnTo>
                  <a:lnTo>
                    <a:pt x="26317" y="8772"/>
                  </a:lnTo>
                  <a:lnTo>
                    <a:pt x="24829" y="7474"/>
                  </a:lnTo>
                  <a:cubicBezTo>
                    <a:pt x="23721" y="6524"/>
                    <a:pt x="22644" y="5510"/>
                    <a:pt x="21662" y="4465"/>
                  </a:cubicBezTo>
                  <a:cubicBezTo>
                    <a:pt x="20364" y="3072"/>
                    <a:pt x="19160" y="1552"/>
                    <a:pt x="1808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3870550" y="3484925"/>
              <a:ext cx="1156750" cy="927925"/>
            </a:xfrm>
            <a:custGeom>
              <a:rect b="b" l="l" r="r" t="t"/>
              <a:pathLst>
                <a:path extrusionOk="0" h="37117" w="46270">
                  <a:moveTo>
                    <a:pt x="28186" y="0"/>
                  </a:moveTo>
                  <a:cubicBezTo>
                    <a:pt x="26286" y="2787"/>
                    <a:pt x="24006" y="5289"/>
                    <a:pt x="21441" y="7506"/>
                  </a:cubicBezTo>
                  <a:lnTo>
                    <a:pt x="19921" y="8772"/>
                  </a:lnTo>
                  <a:lnTo>
                    <a:pt x="11718" y="4022"/>
                  </a:lnTo>
                  <a:lnTo>
                    <a:pt x="11718" y="13523"/>
                  </a:lnTo>
                  <a:lnTo>
                    <a:pt x="9881" y="14156"/>
                  </a:lnTo>
                  <a:cubicBezTo>
                    <a:pt x="7253" y="15106"/>
                    <a:pt x="4529" y="15771"/>
                    <a:pt x="1774" y="16088"/>
                  </a:cubicBezTo>
                  <a:cubicBezTo>
                    <a:pt x="1172" y="16183"/>
                    <a:pt x="602" y="16215"/>
                    <a:pt x="1" y="16278"/>
                  </a:cubicBezTo>
                  <a:lnTo>
                    <a:pt x="1" y="37116"/>
                  </a:lnTo>
                  <a:cubicBezTo>
                    <a:pt x="19414" y="36229"/>
                    <a:pt x="36357" y="25810"/>
                    <a:pt x="46269" y="10419"/>
                  </a:cubicBezTo>
                  <a:lnTo>
                    <a:pt x="281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4525325" y="2289425"/>
              <a:ext cx="733150" cy="1335650"/>
            </a:xfrm>
            <a:custGeom>
              <a:rect b="b" l="l" r="r" t="t"/>
              <a:pathLst>
                <a:path extrusionOk="0" h="53426" w="29326">
                  <a:moveTo>
                    <a:pt x="22833" y="0"/>
                  </a:moveTo>
                  <a:lnTo>
                    <a:pt x="4782" y="10451"/>
                  </a:lnTo>
                  <a:cubicBezTo>
                    <a:pt x="6239" y="13491"/>
                    <a:pt x="7284" y="16690"/>
                    <a:pt x="7886" y="20046"/>
                  </a:cubicBezTo>
                  <a:lnTo>
                    <a:pt x="8234" y="21978"/>
                  </a:lnTo>
                  <a:lnTo>
                    <a:pt x="0" y="26729"/>
                  </a:lnTo>
                  <a:lnTo>
                    <a:pt x="2470" y="28122"/>
                  </a:lnTo>
                  <a:lnTo>
                    <a:pt x="8234" y="31447"/>
                  </a:lnTo>
                  <a:lnTo>
                    <a:pt x="7886" y="33379"/>
                  </a:lnTo>
                  <a:cubicBezTo>
                    <a:pt x="7284" y="36736"/>
                    <a:pt x="6239" y="39966"/>
                    <a:pt x="4782" y="43006"/>
                  </a:cubicBezTo>
                  <a:lnTo>
                    <a:pt x="22833" y="53425"/>
                  </a:lnTo>
                  <a:cubicBezTo>
                    <a:pt x="26982" y="45413"/>
                    <a:pt x="29294" y="36356"/>
                    <a:pt x="29294" y="26729"/>
                  </a:cubicBezTo>
                  <a:cubicBezTo>
                    <a:pt x="29326" y="17101"/>
                    <a:pt x="26982" y="8012"/>
                    <a:pt x="2283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3870550" y="1501650"/>
              <a:ext cx="1156750" cy="928725"/>
            </a:xfrm>
            <a:custGeom>
              <a:rect b="b" l="l" r="r" t="t"/>
              <a:pathLst>
                <a:path extrusionOk="0" h="37149" w="46270">
                  <a:moveTo>
                    <a:pt x="1" y="1"/>
                  </a:moveTo>
                  <a:lnTo>
                    <a:pt x="1" y="20870"/>
                  </a:lnTo>
                  <a:cubicBezTo>
                    <a:pt x="3389" y="21124"/>
                    <a:pt x="6683" y="21820"/>
                    <a:pt x="9881" y="22960"/>
                  </a:cubicBezTo>
                  <a:lnTo>
                    <a:pt x="11718" y="23626"/>
                  </a:lnTo>
                  <a:lnTo>
                    <a:pt x="11718" y="33126"/>
                  </a:lnTo>
                  <a:lnTo>
                    <a:pt x="19952" y="28376"/>
                  </a:lnTo>
                  <a:lnTo>
                    <a:pt x="21441" y="29643"/>
                  </a:lnTo>
                  <a:cubicBezTo>
                    <a:pt x="22549" y="30593"/>
                    <a:pt x="23594" y="31606"/>
                    <a:pt x="24608" y="32683"/>
                  </a:cubicBezTo>
                  <a:cubicBezTo>
                    <a:pt x="25906" y="34076"/>
                    <a:pt x="27109" y="35565"/>
                    <a:pt x="28186" y="37148"/>
                  </a:cubicBezTo>
                  <a:lnTo>
                    <a:pt x="46269" y="26697"/>
                  </a:lnTo>
                  <a:cubicBezTo>
                    <a:pt x="36357" y="11338"/>
                    <a:pt x="19414" y="919"/>
                    <a:pt x="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6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2575300" y="1501650"/>
              <a:ext cx="1156725" cy="928725"/>
            </a:xfrm>
            <a:custGeom>
              <a:rect b="b" l="l" r="r" t="t"/>
              <a:pathLst>
                <a:path extrusionOk="0" h="37149" w="46269">
                  <a:moveTo>
                    <a:pt x="46269" y="1"/>
                  </a:moveTo>
                  <a:cubicBezTo>
                    <a:pt x="26824" y="919"/>
                    <a:pt x="9881" y="11338"/>
                    <a:pt x="0" y="26697"/>
                  </a:cubicBezTo>
                  <a:lnTo>
                    <a:pt x="18051" y="37148"/>
                  </a:lnTo>
                  <a:cubicBezTo>
                    <a:pt x="19983" y="34361"/>
                    <a:pt x="22232" y="31828"/>
                    <a:pt x="24829" y="29643"/>
                  </a:cubicBezTo>
                  <a:lnTo>
                    <a:pt x="26317" y="28376"/>
                  </a:lnTo>
                  <a:lnTo>
                    <a:pt x="34519" y="33126"/>
                  </a:lnTo>
                  <a:lnTo>
                    <a:pt x="34519" y="23626"/>
                  </a:lnTo>
                  <a:lnTo>
                    <a:pt x="36356" y="22960"/>
                  </a:lnTo>
                  <a:cubicBezTo>
                    <a:pt x="38985" y="22010"/>
                    <a:pt x="41708" y="21377"/>
                    <a:pt x="44463" y="21029"/>
                  </a:cubicBezTo>
                  <a:cubicBezTo>
                    <a:pt x="45065" y="20965"/>
                    <a:pt x="45667" y="20902"/>
                    <a:pt x="46269" y="20870"/>
                  </a:cubicBezTo>
                  <a:lnTo>
                    <a:pt x="462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2344100" y="2289425"/>
              <a:ext cx="732375" cy="1335650"/>
            </a:xfrm>
            <a:custGeom>
              <a:rect b="b" l="l" r="r" t="t"/>
              <a:pathLst>
                <a:path extrusionOk="0" h="53426" w="29295">
                  <a:moveTo>
                    <a:pt x="6461" y="0"/>
                  </a:moveTo>
                  <a:cubicBezTo>
                    <a:pt x="2313" y="8012"/>
                    <a:pt x="1" y="17101"/>
                    <a:pt x="1" y="26729"/>
                  </a:cubicBezTo>
                  <a:cubicBezTo>
                    <a:pt x="1" y="36356"/>
                    <a:pt x="2313" y="45445"/>
                    <a:pt x="6461" y="53425"/>
                  </a:cubicBezTo>
                  <a:lnTo>
                    <a:pt x="24513" y="43006"/>
                  </a:lnTo>
                  <a:cubicBezTo>
                    <a:pt x="24386" y="42753"/>
                    <a:pt x="24291" y="42500"/>
                    <a:pt x="24164" y="42246"/>
                  </a:cubicBezTo>
                  <a:cubicBezTo>
                    <a:pt x="22866" y="39428"/>
                    <a:pt x="21947" y="36451"/>
                    <a:pt x="21409" y="33379"/>
                  </a:cubicBezTo>
                  <a:lnTo>
                    <a:pt x="21061" y="31479"/>
                  </a:lnTo>
                  <a:lnTo>
                    <a:pt x="26824" y="28122"/>
                  </a:lnTo>
                  <a:lnTo>
                    <a:pt x="29295" y="26729"/>
                  </a:lnTo>
                  <a:lnTo>
                    <a:pt x="21061" y="21978"/>
                  </a:lnTo>
                  <a:lnTo>
                    <a:pt x="21409" y="20046"/>
                  </a:lnTo>
                  <a:cubicBezTo>
                    <a:pt x="22011" y="16690"/>
                    <a:pt x="23056" y="13491"/>
                    <a:pt x="24513" y="10451"/>
                  </a:cubicBezTo>
                  <a:lnTo>
                    <a:pt x="646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3497650" y="3270350"/>
              <a:ext cx="1600" cy="3200"/>
            </a:xfrm>
            <a:custGeom>
              <a:rect b="b" l="l" r="r" t="t"/>
              <a:pathLst>
                <a:path extrusionOk="0" h="128" w="64">
                  <a:moveTo>
                    <a:pt x="1" y="1"/>
                  </a:moveTo>
                  <a:cubicBezTo>
                    <a:pt x="9" y="19"/>
                    <a:pt x="18" y="34"/>
                    <a:pt x="26" y="47"/>
                  </a:cubicBezTo>
                  <a:lnTo>
                    <a:pt x="26" y="47"/>
                  </a:lnTo>
                  <a:cubicBezTo>
                    <a:pt x="20" y="30"/>
                    <a:pt x="13" y="13"/>
                    <a:pt x="1" y="1"/>
                  </a:cubicBezTo>
                  <a:close/>
                  <a:moveTo>
                    <a:pt x="26" y="47"/>
                  </a:moveTo>
                  <a:cubicBezTo>
                    <a:pt x="37" y="76"/>
                    <a:pt x="44" y="108"/>
                    <a:pt x="64" y="128"/>
                  </a:cubicBezTo>
                  <a:cubicBezTo>
                    <a:pt x="64" y="105"/>
                    <a:pt x="47" y="82"/>
                    <a:pt x="26" y="47"/>
                  </a:cubicBezTo>
                  <a:close/>
                </a:path>
              </a:pathLst>
            </a:custGeom>
            <a:solidFill>
              <a:srgbClr val="ECF2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4089075" y="2487350"/>
              <a:ext cx="1600" cy="14275"/>
            </a:xfrm>
            <a:custGeom>
              <a:rect b="b" l="l" r="r" t="t"/>
              <a:pathLst>
                <a:path extrusionOk="0" h="571" w="64">
                  <a:moveTo>
                    <a:pt x="0" y="0"/>
                  </a:moveTo>
                  <a:lnTo>
                    <a:pt x="0" y="0"/>
                  </a:lnTo>
                  <a:cubicBezTo>
                    <a:pt x="32" y="159"/>
                    <a:pt x="64" y="349"/>
                    <a:pt x="64" y="570"/>
                  </a:cubicBezTo>
                  <a:lnTo>
                    <a:pt x="64" y="380"/>
                  </a:lnTo>
                  <a:cubicBezTo>
                    <a:pt x="64" y="254"/>
                    <a:pt x="32" y="127"/>
                    <a:pt x="0" y="0"/>
                  </a:cubicBezTo>
                  <a:close/>
                </a:path>
              </a:pathLst>
            </a:custGeom>
            <a:solidFill>
              <a:srgbClr val="E8A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4033650" y="2449350"/>
              <a:ext cx="17450" cy="800"/>
            </a:xfrm>
            <a:custGeom>
              <a:rect b="b" l="l" r="r" t="t"/>
              <a:pathLst>
                <a:path extrusionOk="0" h="32" w="698">
                  <a:moveTo>
                    <a:pt x="1" y="0"/>
                  </a:moveTo>
                  <a:cubicBezTo>
                    <a:pt x="254" y="0"/>
                    <a:pt x="476" y="0"/>
                    <a:pt x="697" y="32"/>
                  </a:cubicBezTo>
                  <a:cubicBezTo>
                    <a:pt x="602" y="0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E8A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3830175" y="3268775"/>
              <a:ext cx="12700" cy="81575"/>
            </a:xfrm>
            <a:custGeom>
              <a:rect b="b" l="l" r="r" t="t"/>
              <a:pathLst>
                <a:path extrusionOk="0" h="3263" w="508">
                  <a:moveTo>
                    <a:pt x="1" y="0"/>
                  </a:moveTo>
                  <a:lnTo>
                    <a:pt x="1" y="3262"/>
                  </a:lnTo>
                  <a:lnTo>
                    <a:pt x="507" y="3262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7" name="Google Shape;2277;p38"/>
          <p:cNvGrpSpPr/>
          <p:nvPr/>
        </p:nvGrpSpPr>
        <p:grpSpPr>
          <a:xfrm>
            <a:off x="422892" y="845573"/>
            <a:ext cx="866653" cy="893742"/>
            <a:chOff x="1195400" y="1304713"/>
            <a:chExt cx="960600" cy="960600"/>
          </a:xfrm>
        </p:grpSpPr>
        <p:sp>
          <p:nvSpPr>
            <p:cNvPr id="2278" name="Google Shape;2278;p38"/>
            <p:cNvSpPr/>
            <p:nvPr/>
          </p:nvSpPr>
          <p:spPr>
            <a:xfrm>
              <a:off x="1195400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1274300" y="1383613"/>
              <a:ext cx="802800" cy="802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80" name="Google Shape;2280;p38"/>
          <p:cNvPicPr preferRelativeResize="0"/>
          <p:nvPr/>
        </p:nvPicPr>
        <p:blipFill rotWithShape="1">
          <a:blip r:embed="rId4">
            <a:alphaModFix/>
          </a:blip>
          <a:srcRect b="10547" l="13249" r="18907" t="12011"/>
          <a:stretch/>
        </p:blipFill>
        <p:spPr>
          <a:xfrm>
            <a:off x="627959" y="1023636"/>
            <a:ext cx="456688" cy="537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1" name="Google Shape;2281;p38"/>
          <p:cNvGrpSpPr/>
          <p:nvPr/>
        </p:nvGrpSpPr>
        <p:grpSpPr>
          <a:xfrm>
            <a:off x="395542" y="2135376"/>
            <a:ext cx="921504" cy="893742"/>
            <a:chOff x="1195400" y="1304713"/>
            <a:chExt cx="960600" cy="960600"/>
          </a:xfrm>
        </p:grpSpPr>
        <p:sp>
          <p:nvSpPr>
            <p:cNvPr id="2282" name="Google Shape;2282;p38"/>
            <p:cNvSpPr/>
            <p:nvPr/>
          </p:nvSpPr>
          <p:spPr>
            <a:xfrm>
              <a:off x="1195400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1274300" y="1383613"/>
              <a:ext cx="802800" cy="802800"/>
            </a:xfrm>
            <a:prstGeom prst="ellipse">
              <a:avLst/>
            </a:pr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84" name="Google Shape;228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040" y="2328318"/>
            <a:ext cx="498670" cy="5079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5" name="Google Shape;2285;p38"/>
          <p:cNvGrpSpPr/>
          <p:nvPr/>
        </p:nvGrpSpPr>
        <p:grpSpPr>
          <a:xfrm>
            <a:off x="477775" y="3475738"/>
            <a:ext cx="960600" cy="960600"/>
            <a:chOff x="1195400" y="1304713"/>
            <a:chExt cx="960600" cy="960600"/>
          </a:xfrm>
        </p:grpSpPr>
        <p:sp>
          <p:nvSpPr>
            <p:cNvPr id="2286" name="Google Shape;2286;p38"/>
            <p:cNvSpPr/>
            <p:nvPr/>
          </p:nvSpPr>
          <p:spPr>
            <a:xfrm>
              <a:off x="1195400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1274300" y="1383613"/>
              <a:ext cx="802800" cy="802800"/>
            </a:xfrm>
            <a:prstGeom prst="ellipse">
              <a:avLst/>
            </a:pr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88" name="Google Shape;2288;p38"/>
          <p:cNvPicPr preferRelativeResize="0"/>
          <p:nvPr/>
        </p:nvPicPr>
        <p:blipFill rotWithShape="1">
          <a:blip r:embed="rId6">
            <a:alphaModFix/>
          </a:blip>
          <a:srcRect b="19506" l="20926" r="21473" t="21614"/>
          <a:stretch/>
        </p:blipFill>
        <p:spPr>
          <a:xfrm>
            <a:off x="675456" y="3667150"/>
            <a:ext cx="565231" cy="57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9" name="Google Shape;2289;p38"/>
          <p:cNvCxnSpPr>
            <a:stCxn id="2259" idx="0"/>
          </p:cNvCxnSpPr>
          <p:nvPr/>
        </p:nvCxnSpPr>
        <p:spPr>
          <a:xfrm flipH="1" rot="-5400000">
            <a:off x="3226975" y="-10150"/>
            <a:ext cx="269700" cy="2082300"/>
          </a:xfrm>
          <a:prstGeom prst="bentConnector4">
            <a:avLst>
              <a:gd fmla="val -88293" name="adj1"/>
              <a:gd fmla="val 76945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290" name="Google Shape;2290;p38"/>
          <p:cNvCxnSpPr>
            <a:stCxn id="2260" idx="0"/>
          </p:cNvCxnSpPr>
          <p:nvPr/>
        </p:nvCxnSpPr>
        <p:spPr>
          <a:xfrm flipH="1" rot="-5400000">
            <a:off x="2375750" y="1950450"/>
            <a:ext cx="115200" cy="949200"/>
          </a:xfrm>
          <a:prstGeom prst="bentConnector4">
            <a:avLst>
              <a:gd fmla="val -206706" name="adj1"/>
              <a:gd fmla="val 83802" name="adj2"/>
            </a:avLst>
          </a:prstGeom>
          <a:noFill/>
          <a:ln cap="flat" cmpd="sng" w="19050">
            <a:solidFill>
              <a:srgbClr val="30475E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291" name="Google Shape;2291;p38"/>
          <p:cNvCxnSpPr>
            <a:stCxn id="2261" idx="2"/>
          </p:cNvCxnSpPr>
          <p:nvPr/>
        </p:nvCxnSpPr>
        <p:spPr>
          <a:xfrm flipH="1" rot="-5400000">
            <a:off x="2702575" y="3552850"/>
            <a:ext cx="478800" cy="1714800"/>
          </a:xfrm>
          <a:prstGeom prst="bentConnector2">
            <a:avLst/>
          </a:prstGeom>
          <a:noFill/>
          <a:ln cap="flat" cmpd="sng" w="19050">
            <a:solidFill>
              <a:srgbClr val="F2A365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2292" name="Google Shape;2292;p38"/>
          <p:cNvGrpSpPr/>
          <p:nvPr/>
        </p:nvGrpSpPr>
        <p:grpSpPr>
          <a:xfrm>
            <a:off x="8018204" y="845576"/>
            <a:ext cx="866653" cy="893742"/>
            <a:chOff x="1195400" y="1304713"/>
            <a:chExt cx="960600" cy="960600"/>
          </a:xfrm>
        </p:grpSpPr>
        <p:sp>
          <p:nvSpPr>
            <p:cNvPr id="2293" name="Google Shape;2293;p38"/>
            <p:cNvSpPr/>
            <p:nvPr/>
          </p:nvSpPr>
          <p:spPr>
            <a:xfrm>
              <a:off x="1195400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1274300" y="1383613"/>
              <a:ext cx="802800" cy="802800"/>
            </a:xfrm>
            <a:prstGeom prst="ellipse">
              <a:avLst/>
            </a:pr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95" name="Google Shape;2295;p38"/>
          <p:cNvPicPr preferRelativeResize="0"/>
          <p:nvPr/>
        </p:nvPicPr>
        <p:blipFill rotWithShape="1">
          <a:blip r:embed="rId7">
            <a:alphaModFix/>
          </a:blip>
          <a:srcRect b="5428" l="0" r="0" t="15213"/>
          <a:stretch/>
        </p:blipFill>
        <p:spPr>
          <a:xfrm>
            <a:off x="8194241" y="1081910"/>
            <a:ext cx="514568" cy="421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6" name="Google Shape;2296;p38"/>
          <p:cNvCxnSpPr>
            <a:stCxn id="2262" idx="2"/>
          </p:cNvCxnSpPr>
          <p:nvPr/>
        </p:nvCxnSpPr>
        <p:spPr>
          <a:xfrm flipH="1" rot="5400000">
            <a:off x="5948800" y="333150"/>
            <a:ext cx="300300" cy="2047800"/>
          </a:xfrm>
          <a:prstGeom prst="bentConnector4">
            <a:avLst>
              <a:gd fmla="val -79296" name="adj1"/>
              <a:gd fmla="val 47093" name="adj2"/>
            </a:avLst>
          </a:prstGeom>
          <a:noFill/>
          <a:ln cap="flat" cmpd="sng" w="19050">
            <a:solidFill>
              <a:srgbClr val="F2A365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2297" name="Google Shape;2297;p38"/>
          <p:cNvGrpSpPr/>
          <p:nvPr/>
        </p:nvGrpSpPr>
        <p:grpSpPr>
          <a:xfrm>
            <a:off x="7976948" y="2136300"/>
            <a:ext cx="949169" cy="960600"/>
            <a:chOff x="1195400" y="1304713"/>
            <a:chExt cx="960600" cy="960600"/>
          </a:xfrm>
        </p:grpSpPr>
        <p:sp>
          <p:nvSpPr>
            <p:cNvPr id="2298" name="Google Shape;2298;p38"/>
            <p:cNvSpPr/>
            <p:nvPr/>
          </p:nvSpPr>
          <p:spPr>
            <a:xfrm>
              <a:off x="1195400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1274300" y="1383613"/>
              <a:ext cx="802800" cy="802800"/>
            </a:xfrm>
            <a:prstGeom prst="ellipse">
              <a:avLst/>
            </a:pr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00" name="Google Shape;2300;p38"/>
          <p:cNvPicPr preferRelativeResize="0"/>
          <p:nvPr/>
        </p:nvPicPr>
        <p:blipFill rotWithShape="1">
          <a:blip r:embed="rId8">
            <a:alphaModFix/>
          </a:blip>
          <a:srcRect b="0" l="17919" r="13554" t="0"/>
          <a:stretch/>
        </p:blipFill>
        <p:spPr>
          <a:xfrm>
            <a:off x="8147757" y="2382888"/>
            <a:ext cx="607654" cy="467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1" name="Google Shape;2301;p38"/>
          <p:cNvCxnSpPr>
            <a:stCxn id="2263" idx="0"/>
          </p:cNvCxnSpPr>
          <p:nvPr/>
        </p:nvCxnSpPr>
        <p:spPr>
          <a:xfrm rot="5400000">
            <a:off x="6357850" y="2449133"/>
            <a:ext cx="999900" cy="850500"/>
          </a:xfrm>
          <a:prstGeom prst="bentConnector5">
            <a:avLst>
              <a:gd fmla="val -23815" name="adj1"/>
              <a:gd fmla="val 70941" name="adj2"/>
              <a:gd fmla="val 71482" name="adj3"/>
            </a:avLst>
          </a:prstGeom>
          <a:noFill/>
          <a:ln cap="flat" cmpd="sng" w="19050">
            <a:solidFill>
              <a:srgbClr val="30475E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2302" name="Google Shape;2302;p38"/>
          <p:cNvGrpSpPr/>
          <p:nvPr/>
        </p:nvGrpSpPr>
        <p:grpSpPr>
          <a:xfrm>
            <a:off x="8007367" y="3509177"/>
            <a:ext cx="949169" cy="893742"/>
            <a:chOff x="1195400" y="1304713"/>
            <a:chExt cx="960600" cy="960600"/>
          </a:xfrm>
        </p:grpSpPr>
        <p:sp>
          <p:nvSpPr>
            <p:cNvPr id="2303" name="Google Shape;2303;p38"/>
            <p:cNvSpPr/>
            <p:nvPr/>
          </p:nvSpPr>
          <p:spPr>
            <a:xfrm>
              <a:off x="1195400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1274300" y="1383613"/>
              <a:ext cx="802800" cy="802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05" name="Google Shape;2305;p38"/>
          <p:cNvPicPr preferRelativeResize="0"/>
          <p:nvPr/>
        </p:nvPicPr>
        <p:blipFill rotWithShape="1">
          <a:blip r:embed="rId9">
            <a:alphaModFix/>
          </a:blip>
          <a:srcRect b="5802" l="0" r="0" t="0"/>
          <a:stretch/>
        </p:blipFill>
        <p:spPr>
          <a:xfrm>
            <a:off x="8198512" y="3687310"/>
            <a:ext cx="566914" cy="5376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6" name="Google Shape;2306;p38"/>
          <p:cNvCxnSpPr>
            <a:stCxn id="2264" idx="2"/>
          </p:cNvCxnSpPr>
          <p:nvPr/>
        </p:nvCxnSpPr>
        <p:spPr>
          <a:xfrm rot="5400000">
            <a:off x="6152650" y="3665716"/>
            <a:ext cx="413700" cy="1526700"/>
          </a:xfrm>
          <a:prstGeom prst="bentConnector2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39"/>
          <p:cNvSpPr txBox="1"/>
          <p:nvPr>
            <p:ph type="ctrTitle"/>
          </p:nvPr>
        </p:nvSpPr>
        <p:spPr>
          <a:xfrm>
            <a:off x="735746" y="5677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and Objectives</a:t>
            </a:r>
            <a:endParaRPr/>
          </a:p>
        </p:txBody>
      </p:sp>
      <p:grpSp>
        <p:nvGrpSpPr>
          <p:cNvPr id="2312" name="Google Shape;2312;p39"/>
          <p:cNvGrpSpPr/>
          <p:nvPr/>
        </p:nvGrpSpPr>
        <p:grpSpPr>
          <a:xfrm>
            <a:off x="2299363" y="2628300"/>
            <a:ext cx="5650487" cy="2145000"/>
            <a:chOff x="3433276" y="2011075"/>
            <a:chExt cx="5650487" cy="2145000"/>
          </a:xfrm>
        </p:grpSpPr>
        <p:sp>
          <p:nvSpPr>
            <p:cNvPr id="2313" name="Google Shape;2313;p39"/>
            <p:cNvSpPr/>
            <p:nvPr/>
          </p:nvSpPr>
          <p:spPr>
            <a:xfrm rot="-5400000">
              <a:off x="4121626" y="1720926"/>
              <a:ext cx="847200" cy="22239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9"/>
            <p:cNvSpPr/>
            <p:nvPr/>
          </p:nvSpPr>
          <p:spPr>
            <a:xfrm>
              <a:off x="3972075" y="2639975"/>
              <a:ext cx="2223900" cy="385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7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Objectives</a:t>
              </a:r>
              <a:endParaRPr b="1">
                <a:solidFill>
                  <a:schemeClr val="accent5"/>
                </a:solidFill>
              </a:endParaRPr>
            </a:p>
          </p:txBody>
        </p:sp>
        <p:sp>
          <p:nvSpPr>
            <p:cNvPr id="2315" name="Google Shape;2315;p39"/>
            <p:cNvSpPr txBox="1"/>
            <p:nvPr/>
          </p:nvSpPr>
          <p:spPr>
            <a:xfrm>
              <a:off x="6079863" y="2011075"/>
              <a:ext cx="3003900" cy="214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just">
                <a:spcBef>
                  <a:spcPts val="1100"/>
                </a:spcBef>
                <a:spcAft>
                  <a:spcPts val="0"/>
                </a:spcAft>
                <a:buSzPts val="1400"/>
                <a:buFont typeface="Times New Roman"/>
                <a:buChar char="●"/>
              </a:pP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The model should not take too long to return prediction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17500" lvl="0" marL="457200" rtl="0" algn="just">
                <a:spcBef>
                  <a:spcPts val="0"/>
                </a:spcBef>
                <a:spcAft>
                  <a:spcPts val="0"/>
                </a:spcAft>
                <a:buSzPts val="1400"/>
                <a:buFont typeface="Times New Roman"/>
                <a:buChar char="●"/>
              </a:pP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To minimize the </a:t>
              </a: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Root Mean Squared Error </a:t>
              </a: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(RMSE) as well finding (MAPE)</a:t>
              </a: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Mean Absolute Percentage Error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17500" lvl="0" marL="457200" rtl="0" algn="just">
                <a:spcBef>
                  <a:spcPts val="0"/>
                </a:spcBef>
                <a:spcAft>
                  <a:spcPts val="0"/>
                </a:spcAft>
                <a:buSzPts val="1400"/>
                <a:buFont typeface="Times New Roman"/>
                <a:buChar char="●"/>
              </a:pP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To check if model is overfitting with stratified cross validation.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r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316" name="Google Shape;2316;p39"/>
          <p:cNvGrpSpPr/>
          <p:nvPr/>
        </p:nvGrpSpPr>
        <p:grpSpPr>
          <a:xfrm>
            <a:off x="717726" y="858250"/>
            <a:ext cx="5770174" cy="1248900"/>
            <a:chOff x="3433276" y="1072075"/>
            <a:chExt cx="5770174" cy="1248900"/>
          </a:xfrm>
        </p:grpSpPr>
        <p:sp>
          <p:nvSpPr>
            <p:cNvPr id="2317" name="Google Shape;2317;p39"/>
            <p:cNvSpPr/>
            <p:nvPr/>
          </p:nvSpPr>
          <p:spPr>
            <a:xfrm rot="-5400000">
              <a:off x="4121626" y="584565"/>
              <a:ext cx="847200" cy="22239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39"/>
            <p:cNvSpPr/>
            <p:nvPr/>
          </p:nvSpPr>
          <p:spPr>
            <a:xfrm>
              <a:off x="4013075" y="1503625"/>
              <a:ext cx="2159100" cy="385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7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Problem Statement</a:t>
              </a:r>
              <a:endParaRPr b="1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19" name="Google Shape;2319;p39"/>
            <p:cNvSpPr txBox="1"/>
            <p:nvPr/>
          </p:nvSpPr>
          <p:spPr>
            <a:xfrm>
              <a:off x="6278450" y="1072075"/>
              <a:ext cx="2925000" cy="124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The aim of this project is to derive insights from data analysis and then build a model/models that can be used to predict traffic at particular times at the different junctions in the city.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r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320" name="Google Shape;2320;p39"/>
          <p:cNvGrpSpPr/>
          <p:nvPr/>
        </p:nvGrpSpPr>
        <p:grpSpPr>
          <a:xfrm>
            <a:off x="424041" y="3729881"/>
            <a:ext cx="293682" cy="290845"/>
            <a:chOff x="5049725" y="1435050"/>
            <a:chExt cx="486550" cy="481850"/>
          </a:xfrm>
        </p:grpSpPr>
        <p:sp>
          <p:nvSpPr>
            <p:cNvPr id="2321" name="Google Shape;2321;p39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22" name="Google Shape;2322;p39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23" name="Google Shape;2323;p39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24" name="Google Shape;2324;p39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25" name="Google Shape;2325;p39"/>
          <p:cNvSpPr/>
          <p:nvPr/>
        </p:nvSpPr>
        <p:spPr>
          <a:xfrm>
            <a:off x="2516143" y="3264024"/>
            <a:ext cx="360568" cy="356282"/>
          </a:xfrm>
          <a:custGeom>
            <a:rect b="b" l="l" r="r" t="t"/>
            <a:pathLst>
              <a:path extrusionOk="0" h="10708" w="10836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6" name="Google Shape;2326;p39"/>
          <p:cNvGrpSpPr/>
          <p:nvPr/>
        </p:nvGrpSpPr>
        <p:grpSpPr>
          <a:xfrm>
            <a:off x="804882" y="1211146"/>
            <a:ext cx="462934" cy="433363"/>
            <a:chOff x="6577238" y="2457221"/>
            <a:chExt cx="332019" cy="310788"/>
          </a:xfrm>
        </p:grpSpPr>
        <p:sp>
          <p:nvSpPr>
            <p:cNvPr id="2327" name="Google Shape;2327;p39"/>
            <p:cNvSpPr/>
            <p:nvPr/>
          </p:nvSpPr>
          <p:spPr>
            <a:xfrm>
              <a:off x="6577238" y="2457221"/>
              <a:ext cx="332019" cy="310788"/>
            </a:xfrm>
            <a:custGeom>
              <a:rect b="b" l="l" r="r" t="t"/>
              <a:pathLst>
                <a:path extrusionOk="0" h="9764" w="10431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9"/>
            <p:cNvSpPr/>
            <p:nvPr/>
          </p:nvSpPr>
          <p:spPr>
            <a:xfrm>
              <a:off x="6723529" y="2512542"/>
              <a:ext cx="38705" cy="39055"/>
            </a:xfrm>
            <a:custGeom>
              <a:rect b="b" l="l" r="r" t="t"/>
              <a:pathLst>
                <a:path extrusionOk="0" h="1227" w="1216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9"/>
            <p:cNvSpPr/>
            <p:nvPr/>
          </p:nvSpPr>
          <p:spPr>
            <a:xfrm>
              <a:off x="6662893" y="2597050"/>
              <a:ext cx="169813" cy="108031"/>
            </a:xfrm>
            <a:custGeom>
              <a:rect b="b" l="l" r="r" t="t"/>
              <a:pathLst>
                <a:path extrusionOk="0" h="3394" w="5335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39"/>
            <p:cNvSpPr/>
            <p:nvPr/>
          </p:nvSpPr>
          <p:spPr>
            <a:xfrm>
              <a:off x="6639402" y="2589188"/>
              <a:ext cx="32244" cy="31384"/>
            </a:xfrm>
            <a:custGeom>
              <a:rect b="b" l="l" r="r" t="t"/>
              <a:pathLst>
                <a:path extrusionOk="0" h="986" w="1013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9"/>
            <p:cNvSpPr/>
            <p:nvPr/>
          </p:nvSpPr>
          <p:spPr>
            <a:xfrm>
              <a:off x="6820547" y="2673315"/>
              <a:ext cx="32244" cy="31034"/>
            </a:xfrm>
            <a:custGeom>
              <a:rect b="b" l="l" r="r" t="t"/>
              <a:pathLst>
                <a:path extrusionOk="0" h="975" w="1013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9"/>
            <p:cNvSpPr/>
            <p:nvPr/>
          </p:nvSpPr>
          <p:spPr>
            <a:xfrm>
              <a:off x="6730341" y="2603607"/>
              <a:ext cx="32244" cy="31384"/>
            </a:xfrm>
            <a:custGeom>
              <a:rect b="b" l="l" r="r" t="t"/>
              <a:pathLst>
                <a:path extrusionOk="0" h="986" w="1013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40"/>
          <p:cNvSpPr txBox="1"/>
          <p:nvPr>
            <p:ph type="ctrTitle"/>
          </p:nvPr>
        </p:nvSpPr>
        <p:spPr>
          <a:xfrm>
            <a:off x="735746" y="0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Solutions</a:t>
            </a:r>
            <a:endParaRPr/>
          </a:p>
        </p:txBody>
      </p:sp>
      <p:grpSp>
        <p:nvGrpSpPr>
          <p:cNvPr id="2338" name="Google Shape;2338;p40"/>
          <p:cNvGrpSpPr/>
          <p:nvPr/>
        </p:nvGrpSpPr>
        <p:grpSpPr>
          <a:xfrm>
            <a:off x="735747" y="893238"/>
            <a:ext cx="1930803" cy="3468563"/>
            <a:chOff x="710297" y="1304713"/>
            <a:chExt cx="1930803" cy="3468563"/>
          </a:xfrm>
        </p:grpSpPr>
        <p:sp>
          <p:nvSpPr>
            <p:cNvPr id="2339" name="Google Shape;2339;p40"/>
            <p:cNvSpPr/>
            <p:nvPr/>
          </p:nvSpPr>
          <p:spPr>
            <a:xfrm rot="-5400000">
              <a:off x="1486997" y="1971563"/>
              <a:ext cx="377400" cy="1930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0"/>
            <p:cNvSpPr txBox="1"/>
            <p:nvPr/>
          </p:nvSpPr>
          <p:spPr>
            <a:xfrm>
              <a:off x="710300" y="3125675"/>
              <a:ext cx="1930800" cy="16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One of the research </a:t>
              </a: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paper</a:t>
              </a: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 on </a:t>
              </a: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Spatiotemporal Latent</a:t>
              </a: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 Factors of Traffic via Regularized Tensor Imputing Missing Values and Forecasting</a:t>
              </a: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 used TRTF Model.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41" name="Google Shape;2341;p40"/>
            <p:cNvSpPr txBox="1"/>
            <p:nvPr/>
          </p:nvSpPr>
          <p:spPr>
            <a:xfrm>
              <a:off x="872365" y="2748263"/>
              <a:ext cx="1606800" cy="377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Concept 1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42" name="Google Shape;2342;p40"/>
            <p:cNvSpPr/>
            <p:nvPr/>
          </p:nvSpPr>
          <p:spPr>
            <a:xfrm>
              <a:off x="1195400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0"/>
            <p:cNvSpPr/>
            <p:nvPr/>
          </p:nvSpPr>
          <p:spPr>
            <a:xfrm>
              <a:off x="1274300" y="1383613"/>
              <a:ext cx="802800" cy="802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44" name="Google Shape;2344;p40"/>
            <p:cNvCxnSpPr>
              <a:endCxn id="2341" idx="0"/>
            </p:cNvCxnSpPr>
            <p:nvPr/>
          </p:nvCxnSpPr>
          <p:spPr>
            <a:xfrm>
              <a:off x="1675765" y="2265263"/>
              <a:ext cx="0" cy="48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45" name="Google Shape;2345;p40"/>
          <p:cNvGrpSpPr/>
          <p:nvPr/>
        </p:nvGrpSpPr>
        <p:grpSpPr>
          <a:xfrm>
            <a:off x="4566975" y="893238"/>
            <a:ext cx="1930892" cy="3742788"/>
            <a:chOff x="4572075" y="1304713"/>
            <a:chExt cx="1930892" cy="3742788"/>
          </a:xfrm>
        </p:grpSpPr>
        <p:sp>
          <p:nvSpPr>
            <p:cNvPr id="2346" name="Google Shape;2346;p40"/>
            <p:cNvSpPr/>
            <p:nvPr/>
          </p:nvSpPr>
          <p:spPr>
            <a:xfrm rot="-5400000">
              <a:off x="5348867" y="1971563"/>
              <a:ext cx="377400" cy="1930800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rgbClr val="DC8E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0"/>
            <p:cNvSpPr txBox="1"/>
            <p:nvPr/>
          </p:nvSpPr>
          <p:spPr>
            <a:xfrm>
              <a:off x="4572075" y="3066600"/>
              <a:ext cx="1930800" cy="19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It </a:t>
              </a: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models traffic data as follows. First, the road network of a city is modeled as a directed graph in which nodes are junctions and edges are road segments linking junctions.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48" name="Google Shape;2348;p40"/>
            <p:cNvSpPr txBox="1"/>
            <p:nvPr/>
          </p:nvSpPr>
          <p:spPr>
            <a:xfrm>
              <a:off x="4734234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Concept 3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49" name="Google Shape;2349;p40"/>
            <p:cNvSpPr/>
            <p:nvPr/>
          </p:nvSpPr>
          <p:spPr>
            <a:xfrm>
              <a:off x="5057250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0"/>
            <p:cNvSpPr/>
            <p:nvPr/>
          </p:nvSpPr>
          <p:spPr>
            <a:xfrm>
              <a:off x="5136150" y="1383613"/>
              <a:ext cx="802800" cy="802800"/>
            </a:xfrm>
            <a:prstGeom prst="ellipse">
              <a:avLst/>
            </a:prstGeom>
            <a:solidFill>
              <a:srgbClr val="DC8E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51" name="Google Shape;2351;p40"/>
            <p:cNvCxnSpPr>
              <a:stCxn id="2349" idx="4"/>
              <a:endCxn id="2348" idx="0"/>
            </p:cNvCxnSpPr>
            <p:nvPr/>
          </p:nvCxnSpPr>
          <p:spPr>
            <a:xfrm>
              <a:off x="5537550" y="2265313"/>
              <a:ext cx="0" cy="48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52" name="Google Shape;2352;p40"/>
          <p:cNvGrpSpPr/>
          <p:nvPr/>
        </p:nvGrpSpPr>
        <p:grpSpPr>
          <a:xfrm>
            <a:off x="6528552" y="893238"/>
            <a:ext cx="1930800" cy="3838888"/>
            <a:chOff x="6503102" y="1304713"/>
            <a:chExt cx="1930800" cy="3838888"/>
          </a:xfrm>
        </p:grpSpPr>
        <p:sp>
          <p:nvSpPr>
            <p:cNvPr id="2353" name="Google Shape;2353;p40"/>
            <p:cNvSpPr/>
            <p:nvPr/>
          </p:nvSpPr>
          <p:spPr>
            <a:xfrm rot="-5400000">
              <a:off x="7279802" y="1971562"/>
              <a:ext cx="377400" cy="1930800"/>
            </a:xfrm>
            <a:prstGeom prst="round2SameRect">
              <a:avLst>
                <a:gd fmla="val 0" name="adj1"/>
                <a:gd fmla="val 50000" name="adj2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40"/>
            <p:cNvSpPr txBox="1"/>
            <p:nvPr/>
          </p:nvSpPr>
          <p:spPr>
            <a:xfrm>
              <a:off x="6570575" y="3093700"/>
              <a:ext cx="1795800" cy="20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But the problem was with non-negativity constraints to TRTF.  The highest fraction of negative values generated by method throughout all the experiments did not exceed 0.7 percent.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55" name="Google Shape;2355;p40"/>
            <p:cNvSpPr txBox="1"/>
            <p:nvPr/>
          </p:nvSpPr>
          <p:spPr>
            <a:xfrm>
              <a:off x="6665102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Concept 4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56" name="Google Shape;2356;p40"/>
            <p:cNvSpPr/>
            <p:nvPr/>
          </p:nvSpPr>
          <p:spPr>
            <a:xfrm>
              <a:off x="6988175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57" name="Google Shape;2357;p40"/>
            <p:cNvCxnSpPr>
              <a:stCxn id="2356" idx="4"/>
              <a:endCxn id="2355" idx="0"/>
            </p:cNvCxnSpPr>
            <p:nvPr/>
          </p:nvCxnSpPr>
          <p:spPr>
            <a:xfrm>
              <a:off x="7468475" y="2265313"/>
              <a:ext cx="0" cy="48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58" name="Google Shape;2358;p40"/>
          <p:cNvGrpSpPr/>
          <p:nvPr/>
        </p:nvGrpSpPr>
        <p:grpSpPr>
          <a:xfrm>
            <a:off x="2605487" y="892363"/>
            <a:ext cx="1930807" cy="3358763"/>
            <a:chOff x="2641225" y="1304713"/>
            <a:chExt cx="1930807" cy="3358763"/>
          </a:xfrm>
        </p:grpSpPr>
        <p:sp>
          <p:nvSpPr>
            <p:cNvPr id="2359" name="Google Shape;2359;p40"/>
            <p:cNvSpPr/>
            <p:nvPr/>
          </p:nvSpPr>
          <p:spPr>
            <a:xfrm rot="-5400000">
              <a:off x="3417932" y="1971563"/>
              <a:ext cx="377400" cy="1930800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0"/>
            <p:cNvSpPr txBox="1"/>
            <p:nvPr/>
          </p:nvSpPr>
          <p:spPr>
            <a:xfrm>
              <a:off x="2641225" y="3125675"/>
              <a:ext cx="1930800" cy="15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emporal regularized tensor factorization framework (TRTF). 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61" name="Google Shape;2361;p40"/>
            <p:cNvSpPr txBox="1"/>
            <p:nvPr/>
          </p:nvSpPr>
          <p:spPr>
            <a:xfrm>
              <a:off x="2803299" y="2748263"/>
              <a:ext cx="1606800" cy="377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Concept 2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62" name="Google Shape;2362;p40"/>
            <p:cNvSpPr/>
            <p:nvPr/>
          </p:nvSpPr>
          <p:spPr>
            <a:xfrm>
              <a:off x="3126325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40"/>
            <p:cNvSpPr/>
            <p:nvPr/>
          </p:nvSpPr>
          <p:spPr>
            <a:xfrm>
              <a:off x="3205225" y="1383613"/>
              <a:ext cx="802800" cy="802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64" name="Google Shape;2364;p40"/>
            <p:cNvCxnSpPr>
              <a:stCxn id="2362" idx="4"/>
              <a:endCxn id="2361" idx="0"/>
            </p:cNvCxnSpPr>
            <p:nvPr/>
          </p:nvCxnSpPr>
          <p:spPr>
            <a:xfrm>
              <a:off x="3606625" y="2265313"/>
              <a:ext cx="0" cy="48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65" name="Google Shape;2365;p40"/>
          <p:cNvSpPr/>
          <p:nvPr/>
        </p:nvSpPr>
        <p:spPr>
          <a:xfrm>
            <a:off x="7092525" y="972138"/>
            <a:ext cx="802800" cy="8028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6" name="Google Shape;23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075" y="1159906"/>
            <a:ext cx="367250" cy="4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2513" y="1211513"/>
            <a:ext cx="599050" cy="3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8" name="Google Shape;2368;p40"/>
          <p:cNvPicPr preferRelativeResize="0"/>
          <p:nvPr/>
        </p:nvPicPr>
        <p:blipFill rotWithShape="1">
          <a:blip r:embed="rId5">
            <a:alphaModFix/>
          </a:blip>
          <a:srcRect b="32275" l="21411" r="13959" t="30264"/>
          <a:stretch/>
        </p:blipFill>
        <p:spPr>
          <a:xfrm>
            <a:off x="7194375" y="1199950"/>
            <a:ext cx="599050" cy="34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9" name="Google Shape;236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3479" y="1090875"/>
            <a:ext cx="599050" cy="565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4" name="Google Shape;2374;p41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4423591" y="3276137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5" name="Google Shape;2375;p4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94106" y="2628687"/>
            <a:ext cx="1117234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p41"/>
          <p:cNvPicPr preferRelativeResize="0"/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6032850" y="680694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7" name="Google Shape;2377;p41"/>
          <p:cNvPicPr preferRelativeResize="0"/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705753" y="709255"/>
            <a:ext cx="1117248" cy="939777"/>
          </a:xfrm>
          <a:prstGeom prst="rect">
            <a:avLst/>
          </a:prstGeom>
          <a:noFill/>
          <a:ln>
            <a:noFill/>
          </a:ln>
        </p:spPr>
      </p:pic>
      <p:sp>
        <p:nvSpPr>
          <p:cNvPr id="2378" name="Google Shape;2378;p41"/>
          <p:cNvSpPr txBox="1"/>
          <p:nvPr/>
        </p:nvSpPr>
        <p:spPr>
          <a:xfrm>
            <a:off x="-219602" y="3420061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Data Source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79" name="Google Shape;2379;p41"/>
          <p:cNvSpPr txBox="1"/>
          <p:nvPr/>
        </p:nvSpPr>
        <p:spPr>
          <a:xfrm>
            <a:off x="219598" y="3812128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https://www.kaggle.com/datasets/fedesoriano/traffic-prediction-dataset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0" name="Google Shape;2380;p41"/>
          <p:cNvSpPr txBox="1"/>
          <p:nvPr/>
        </p:nvSpPr>
        <p:spPr>
          <a:xfrm>
            <a:off x="96174" y="1470299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Features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81" name="Google Shape;2381;p41"/>
          <p:cNvSpPr txBox="1"/>
          <p:nvPr/>
        </p:nvSpPr>
        <p:spPr>
          <a:xfrm>
            <a:off x="452925" y="1706213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8F8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CSV file with</a:t>
            </a:r>
            <a:endParaRPr>
              <a:highlight>
                <a:srgbClr val="F8F8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8F8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Number of Instances: 48120</a:t>
            </a:r>
            <a:endParaRPr>
              <a:highlight>
                <a:srgbClr val="F8F8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8F8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Number of Attributes: 4</a:t>
            </a:r>
            <a:endParaRPr>
              <a:highlight>
                <a:srgbClr val="F8F8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8F8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2" name="Google Shape;2382;p41"/>
          <p:cNvSpPr txBox="1"/>
          <p:nvPr/>
        </p:nvSpPr>
        <p:spPr>
          <a:xfrm>
            <a:off x="5423264" y="147031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Collection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83" name="Google Shape;2383;p41"/>
          <p:cNvSpPr txBox="1"/>
          <p:nvPr/>
        </p:nvSpPr>
        <p:spPr>
          <a:xfrm>
            <a:off x="5423275" y="1706213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 was collected in between 2015-</a:t>
            </a: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2017 at different time periods in a day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4" name="Google Shape;2384;p41"/>
          <p:cNvSpPr txBox="1"/>
          <p:nvPr/>
        </p:nvSpPr>
        <p:spPr>
          <a:xfrm>
            <a:off x="3814015" y="379282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Data Quality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85" name="Google Shape;2385;p41"/>
          <p:cNvSpPr txBox="1"/>
          <p:nvPr/>
        </p:nvSpPr>
        <p:spPr>
          <a:xfrm>
            <a:off x="3965040" y="4289840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Some of the junctions have provided limited or sparse data, E.g.-4th junction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6" name="Google Shape;2386;p41"/>
          <p:cNvSpPr txBox="1"/>
          <p:nvPr>
            <p:ph type="ctrTitle"/>
          </p:nvPr>
        </p:nvSpPr>
        <p:spPr>
          <a:xfrm>
            <a:off x="735746" y="17150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387" name="Google Shape;2387;p41"/>
          <p:cNvPicPr preferRelativeResize="0"/>
          <p:nvPr/>
        </p:nvPicPr>
        <p:blipFill rotWithShape="1">
          <a:blip r:embed="rId8">
            <a:alphaModFix/>
          </a:blip>
          <a:srcRect b="0" l="9102" r="12293" t="16555"/>
          <a:stretch/>
        </p:blipFill>
        <p:spPr>
          <a:xfrm>
            <a:off x="669545" y="2921022"/>
            <a:ext cx="366350" cy="35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8" name="Google Shape;2388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0030" y="960705"/>
            <a:ext cx="468700" cy="3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9" name="Google Shape;2389;p41"/>
          <p:cNvPicPr preferRelativeResize="0"/>
          <p:nvPr/>
        </p:nvPicPr>
        <p:blipFill rotWithShape="1">
          <a:blip r:embed="rId10">
            <a:alphaModFix/>
          </a:blip>
          <a:srcRect b="0" l="8121" r="8670" t="0"/>
          <a:stretch/>
        </p:blipFill>
        <p:spPr>
          <a:xfrm>
            <a:off x="6408287" y="988586"/>
            <a:ext cx="366350" cy="44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0" name="Google Shape;2390;p41"/>
          <p:cNvPicPr preferRelativeResize="0"/>
          <p:nvPr/>
        </p:nvPicPr>
        <p:blipFill rotWithShape="1">
          <a:blip r:embed="rId11">
            <a:alphaModFix/>
          </a:blip>
          <a:srcRect b="3947" l="0" r="9616" t="0"/>
          <a:stretch/>
        </p:blipFill>
        <p:spPr>
          <a:xfrm>
            <a:off x="4799050" y="3510373"/>
            <a:ext cx="366350" cy="471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1" name="Google Shape;2391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93025" y="769069"/>
            <a:ext cx="1897200" cy="2766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2" name="Google Shape;2392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84525" y="2528358"/>
            <a:ext cx="3359475" cy="2653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3" name="Google Shape;2393;p41"/>
          <p:cNvCxnSpPr/>
          <p:nvPr/>
        </p:nvCxnSpPr>
        <p:spPr>
          <a:xfrm>
            <a:off x="1763025" y="1340438"/>
            <a:ext cx="856800" cy="470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394" name="Google Shape;2394;p41"/>
          <p:cNvCxnSpPr>
            <a:stCxn id="2375" idx="3"/>
          </p:cNvCxnSpPr>
          <p:nvPr/>
        </p:nvCxnSpPr>
        <p:spPr>
          <a:xfrm>
            <a:off x="1411340" y="3098576"/>
            <a:ext cx="1469100" cy="289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395" name="Google Shape;2395;p41"/>
          <p:cNvCxnSpPr>
            <a:endCxn id="2391" idx="3"/>
          </p:cNvCxnSpPr>
          <p:nvPr/>
        </p:nvCxnSpPr>
        <p:spPr>
          <a:xfrm flipH="1">
            <a:off x="4590225" y="1138478"/>
            <a:ext cx="1472400" cy="1014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396" name="Google Shape;2396;p41"/>
          <p:cNvCxnSpPr>
            <a:stCxn id="2385" idx="1"/>
            <a:endCxn id="2391" idx="2"/>
          </p:cNvCxnSpPr>
          <p:nvPr/>
        </p:nvCxnSpPr>
        <p:spPr>
          <a:xfrm rot="10800000">
            <a:off x="3641640" y="3535790"/>
            <a:ext cx="323400" cy="12003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397" name="Google Shape;2397;p41"/>
          <p:cNvCxnSpPr/>
          <p:nvPr/>
        </p:nvCxnSpPr>
        <p:spPr>
          <a:xfrm rot="10800000">
            <a:off x="4622475" y="2893975"/>
            <a:ext cx="1097100" cy="603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accent6"/>
            </a:solidFill>
            <a:prstDash val="dot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42"/>
          <p:cNvSpPr txBox="1"/>
          <p:nvPr>
            <p:ph type="ctrTitle"/>
          </p:nvPr>
        </p:nvSpPr>
        <p:spPr>
          <a:xfrm>
            <a:off x="735746" y="0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/>
              <a:t>Approach</a:t>
            </a:r>
            <a:endParaRPr/>
          </a:p>
        </p:txBody>
      </p:sp>
      <p:grpSp>
        <p:nvGrpSpPr>
          <p:cNvPr id="2403" name="Google Shape;2403;p42"/>
          <p:cNvGrpSpPr/>
          <p:nvPr/>
        </p:nvGrpSpPr>
        <p:grpSpPr>
          <a:xfrm>
            <a:off x="706789" y="735596"/>
            <a:ext cx="1028438" cy="1111795"/>
            <a:chOff x="643984" y="1201022"/>
            <a:chExt cx="1312620" cy="1419011"/>
          </a:xfrm>
        </p:grpSpPr>
        <p:sp>
          <p:nvSpPr>
            <p:cNvPr id="2404" name="Google Shape;2404;p42"/>
            <p:cNvSpPr/>
            <p:nvPr/>
          </p:nvSpPr>
          <p:spPr>
            <a:xfrm>
              <a:off x="1135323" y="2249445"/>
              <a:ext cx="334013" cy="370588"/>
            </a:xfrm>
            <a:custGeom>
              <a:rect b="b" l="l" r="r" t="t"/>
              <a:pathLst>
                <a:path extrusionOk="0" h="11561" w="1042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42"/>
            <p:cNvSpPr/>
            <p:nvPr/>
          </p:nvSpPr>
          <p:spPr>
            <a:xfrm>
              <a:off x="643984" y="1201022"/>
              <a:ext cx="1307556" cy="1152826"/>
            </a:xfrm>
            <a:custGeom>
              <a:rect b="b" l="l" r="r" t="t"/>
              <a:pathLst>
                <a:path extrusionOk="0" h="35964" w="40791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42"/>
            <p:cNvSpPr/>
            <p:nvPr/>
          </p:nvSpPr>
          <p:spPr>
            <a:xfrm>
              <a:off x="902861" y="1384569"/>
              <a:ext cx="1053744" cy="969279"/>
            </a:xfrm>
            <a:custGeom>
              <a:rect b="b" l="l" r="r" t="t"/>
              <a:pathLst>
                <a:path extrusionOk="0" h="30238" w="32873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42"/>
            <p:cNvSpPr/>
            <p:nvPr/>
          </p:nvSpPr>
          <p:spPr>
            <a:xfrm>
              <a:off x="933313" y="1436018"/>
              <a:ext cx="712647" cy="662513"/>
            </a:xfrm>
            <a:custGeom>
              <a:rect b="b" l="l" r="r" t="t"/>
              <a:pathLst>
                <a:path extrusionOk="0" h="20668" w="22232">
                  <a:moveTo>
                    <a:pt x="11090" y="1"/>
                  </a:moveTo>
                  <a:cubicBezTo>
                    <a:pt x="6114" y="1"/>
                    <a:pt x="1745" y="3613"/>
                    <a:pt x="919" y="8687"/>
                  </a:cubicBezTo>
                  <a:cubicBezTo>
                    <a:pt x="0" y="14324"/>
                    <a:pt x="3832" y="19613"/>
                    <a:pt x="9469" y="20532"/>
                  </a:cubicBezTo>
                  <a:cubicBezTo>
                    <a:pt x="10032" y="20623"/>
                    <a:pt x="10591" y="20668"/>
                    <a:pt x="11142" y="20668"/>
                  </a:cubicBezTo>
                  <a:cubicBezTo>
                    <a:pt x="16118" y="20668"/>
                    <a:pt x="20487" y="17059"/>
                    <a:pt x="21314" y="12013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1" y="45"/>
                    <a:pt x="11642" y="1"/>
                    <a:pt x="11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8" name="Google Shape;2408;p42"/>
          <p:cNvSpPr/>
          <p:nvPr/>
        </p:nvSpPr>
        <p:spPr>
          <a:xfrm>
            <a:off x="165175" y="2387575"/>
            <a:ext cx="2111700" cy="240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Different Observations and changes were made on Dataset such as: checking Missing Values, converting and extracting time frames,  as well as checking Data Quality.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9" name="Google Shape;2409;p42"/>
          <p:cNvSpPr txBox="1"/>
          <p:nvPr/>
        </p:nvSpPr>
        <p:spPr>
          <a:xfrm>
            <a:off x="461566" y="184738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Data Preprocessing</a:t>
            </a:r>
            <a:endParaRPr b="1" sz="150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410" name="Google Shape;2410;p42"/>
          <p:cNvGrpSpPr/>
          <p:nvPr/>
        </p:nvGrpSpPr>
        <p:grpSpPr>
          <a:xfrm>
            <a:off x="1080966" y="1045352"/>
            <a:ext cx="280072" cy="275520"/>
            <a:chOff x="4210933" y="2926777"/>
            <a:chExt cx="280072" cy="275520"/>
          </a:xfrm>
        </p:grpSpPr>
        <p:sp>
          <p:nvSpPr>
            <p:cNvPr id="2411" name="Google Shape;2411;p42"/>
            <p:cNvSpPr/>
            <p:nvPr/>
          </p:nvSpPr>
          <p:spPr>
            <a:xfrm>
              <a:off x="4490623" y="2970352"/>
              <a:ext cx="32" cy="414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42"/>
            <p:cNvSpPr/>
            <p:nvPr/>
          </p:nvSpPr>
          <p:spPr>
            <a:xfrm>
              <a:off x="4489859" y="2969589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42"/>
            <p:cNvSpPr/>
            <p:nvPr/>
          </p:nvSpPr>
          <p:spPr>
            <a:xfrm>
              <a:off x="4210933" y="2944952"/>
              <a:ext cx="280072" cy="257346"/>
            </a:xfrm>
            <a:custGeom>
              <a:rect b="b" l="l" r="r" t="t"/>
              <a:pathLst>
                <a:path extrusionOk="0" h="8085" w="8799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42"/>
            <p:cNvSpPr/>
            <p:nvPr/>
          </p:nvSpPr>
          <p:spPr>
            <a:xfrm>
              <a:off x="4212047" y="2926777"/>
              <a:ext cx="144826" cy="234619"/>
            </a:xfrm>
            <a:custGeom>
              <a:rect b="b" l="l" r="r" t="t"/>
              <a:pathLst>
                <a:path extrusionOk="0" h="7371" w="455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42"/>
            <p:cNvSpPr/>
            <p:nvPr/>
          </p:nvSpPr>
          <p:spPr>
            <a:xfrm>
              <a:off x="4246550" y="2996103"/>
              <a:ext cx="28074" cy="28106"/>
            </a:xfrm>
            <a:custGeom>
              <a:rect b="b" l="l" r="r" t="t"/>
              <a:pathLst>
                <a:path extrusionOk="0" h="883" w="882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42"/>
            <p:cNvSpPr/>
            <p:nvPr/>
          </p:nvSpPr>
          <p:spPr>
            <a:xfrm>
              <a:off x="4285956" y="3015456"/>
              <a:ext cx="97814" cy="8753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42"/>
            <p:cNvSpPr/>
            <p:nvPr/>
          </p:nvSpPr>
          <p:spPr>
            <a:xfrm>
              <a:off x="4285956" y="3001800"/>
              <a:ext cx="30366" cy="8753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42"/>
            <p:cNvSpPr/>
            <p:nvPr/>
          </p:nvSpPr>
          <p:spPr>
            <a:xfrm>
              <a:off x="4246550" y="3060177"/>
              <a:ext cx="28074" cy="28074"/>
            </a:xfrm>
            <a:custGeom>
              <a:rect b="b" l="l" r="r" t="t"/>
              <a:pathLst>
                <a:path extrusionOk="0" h="882" w="882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42"/>
            <p:cNvSpPr/>
            <p:nvPr/>
          </p:nvSpPr>
          <p:spPr>
            <a:xfrm>
              <a:off x="4285956" y="3080261"/>
              <a:ext cx="97814" cy="8371"/>
            </a:xfrm>
            <a:custGeom>
              <a:rect b="b" l="l" r="r" t="t"/>
              <a:pathLst>
                <a:path extrusionOk="0" h="263" w="3073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42"/>
            <p:cNvSpPr/>
            <p:nvPr/>
          </p:nvSpPr>
          <p:spPr>
            <a:xfrm>
              <a:off x="4285956" y="3066224"/>
              <a:ext cx="30366" cy="8753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42"/>
            <p:cNvSpPr/>
            <p:nvPr/>
          </p:nvSpPr>
          <p:spPr>
            <a:xfrm>
              <a:off x="4246550" y="3124601"/>
              <a:ext cx="28074" cy="28074"/>
            </a:xfrm>
            <a:custGeom>
              <a:rect b="b" l="l" r="r" t="t"/>
              <a:pathLst>
                <a:path extrusionOk="0" h="882" w="882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42"/>
            <p:cNvSpPr/>
            <p:nvPr/>
          </p:nvSpPr>
          <p:spPr>
            <a:xfrm>
              <a:off x="4285956" y="3143921"/>
              <a:ext cx="97814" cy="8753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42"/>
            <p:cNvSpPr/>
            <p:nvPr/>
          </p:nvSpPr>
          <p:spPr>
            <a:xfrm>
              <a:off x="4285956" y="3130266"/>
              <a:ext cx="30366" cy="8371"/>
            </a:xfrm>
            <a:custGeom>
              <a:rect b="b" l="l" r="r" t="t"/>
              <a:pathLst>
                <a:path extrusionOk="0" h="263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4" name="Google Shape;2424;p42"/>
          <p:cNvGrpSpPr/>
          <p:nvPr/>
        </p:nvGrpSpPr>
        <p:grpSpPr>
          <a:xfrm>
            <a:off x="3099807" y="735596"/>
            <a:ext cx="987877" cy="1111795"/>
            <a:chOff x="2870204" y="1201022"/>
            <a:chExt cx="1260851" cy="1419011"/>
          </a:xfrm>
        </p:grpSpPr>
        <p:sp>
          <p:nvSpPr>
            <p:cNvPr id="2425" name="Google Shape;2425;p42"/>
            <p:cNvSpPr/>
            <p:nvPr/>
          </p:nvSpPr>
          <p:spPr>
            <a:xfrm>
              <a:off x="3323975" y="2249445"/>
              <a:ext cx="334013" cy="370588"/>
            </a:xfrm>
            <a:custGeom>
              <a:rect b="b" l="l" r="r" t="t"/>
              <a:pathLst>
                <a:path extrusionOk="0" h="11561" w="1042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42"/>
            <p:cNvSpPr/>
            <p:nvPr/>
          </p:nvSpPr>
          <p:spPr>
            <a:xfrm>
              <a:off x="2870204" y="1201022"/>
              <a:ext cx="1260851" cy="1152826"/>
            </a:xfrm>
            <a:custGeom>
              <a:rect b="b" l="l" r="r" t="t"/>
              <a:pathLst>
                <a:path extrusionOk="0" h="35964" w="39334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42"/>
            <p:cNvSpPr/>
            <p:nvPr/>
          </p:nvSpPr>
          <p:spPr>
            <a:xfrm>
              <a:off x="3082376" y="1388608"/>
              <a:ext cx="1048679" cy="965240"/>
            </a:xfrm>
            <a:custGeom>
              <a:rect b="b" l="l" r="r" t="t"/>
              <a:pathLst>
                <a:path extrusionOk="0" h="30112" w="32715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42"/>
            <p:cNvSpPr/>
            <p:nvPr/>
          </p:nvSpPr>
          <p:spPr>
            <a:xfrm>
              <a:off x="3147352" y="1440377"/>
              <a:ext cx="662929" cy="662929"/>
            </a:xfrm>
            <a:custGeom>
              <a:rect b="b" l="l" r="r" t="t"/>
              <a:pathLst>
                <a:path extrusionOk="0" h="20681" w="20681">
                  <a:moveTo>
                    <a:pt x="10325" y="1"/>
                  </a:moveTo>
                  <a:cubicBezTo>
                    <a:pt x="4624" y="1"/>
                    <a:pt x="0" y="4624"/>
                    <a:pt x="0" y="10357"/>
                  </a:cubicBezTo>
                  <a:cubicBezTo>
                    <a:pt x="0" y="16057"/>
                    <a:pt x="4624" y="20681"/>
                    <a:pt x="10325" y="20681"/>
                  </a:cubicBezTo>
                  <a:cubicBezTo>
                    <a:pt x="16025" y="20681"/>
                    <a:pt x="20680" y="16057"/>
                    <a:pt x="20680" y="10357"/>
                  </a:cubicBezTo>
                  <a:cubicBezTo>
                    <a:pt x="20680" y="4624"/>
                    <a:pt x="16025" y="1"/>
                    <a:pt x="10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9" name="Google Shape;2429;p42"/>
          <p:cNvGrpSpPr/>
          <p:nvPr/>
        </p:nvGrpSpPr>
        <p:grpSpPr>
          <a:xfrm>
            <a:off x="5040564" y="735608"/>
            <a:ext cx="994256" cy="1111795"/>
            <a:chOff x="5044655" y="1201022"/>
            <a:chExt cx="1268993" cy="1419011"/>
          </a:xfrm>
        </p:grpSpPr>
        <p:sp>
          <p:nvSpPr>
            <p:cNvPr id="2430" name="Google Shape;2430;p42"/>
            <p:cNvSpPr/>
            <p:nvPr/>
          </p:nvSpPr>
          <p:spPr>
            <a:xfrm>
              <a:off x="5502497" y="2249445"/>
              <a:ext cx="335039" cy="370588"/>
            </a:xfrm>
            <a:custGeom>
              <a:rect b="b" l="l" r="r" t="t"/>
              <a:pathLst>
                <a:path extrusionOk="0" h="11561" w="10452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42"/>
            <p:cNvSpPr/>
            <p:nvPr/>
          </p:nvSpPr>
          <p:spPr>
            <a:xfrm>
              <a:off x="5044655" y="1201022"/>
              <a:ext cx="1268993" cy="1152826"/>
            </a:xfrm>
            <a:custGeom>
              <a:rect b="b" l="l" r="r" t="t"/>
              <a:pathLst>
                <a:path extrusionOk="0" h="35964" w="39588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42"/>
            <p:cNvSpPr/>
            <p:nvPr/>
          </p:nvSpPr>
          <p:spPr>
            <a:xfrm>
              <a:off x="5230446" y="1361201"/>
              <a:ext cx="1083203" cy="992647"/>
            </a:xfrm>
            <a:custGeom>
              <a:rect b="b" l="l" r="r" t="t"/>
              <a:pathLst>
                <a:path extrusionOk="0" h="30967" w="33792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42"/>
            <p:cNvSpPr/>
            <p:nvPr/>
          </p:nvSpPr>
          <p:spPr>
            <a:xfrm>
              <a:off x="5297441" y="1466470"/>
              <a:ext cx="712679" cy="662513"/>
            </a:xfrm>
            <a:custGeom>
              <a:rect b="b" l="l" r="r" t="t"/>
              <a:pathLst>
                <a:path extrusionOk="0" h="20668" w="22233">
                  <a:moveTo>
                    <a:pt x="11098" y="1"/>
                  </a:moveTo>
                  <a:cubicBezTo>
                    <a:pt x="6140" y="1"/>
                    <a:pt x="1746" y="3610"/>
                    <a:pt x="919" y="8656"/>
                  </a:cubicBezTo>
                  <a:cubicBezTo>
                    <a:pt x="1" y="14293"/>
                    <a:pt x="3833" y="19613"/>
                    <a:pt x="9438" y="20532"/>
                  </a:cubicBezTo>
                  <a:cubicBezTo>
                    <a:pt x="10000" y="20623"/>
                    <a:pt x="10559" y="20668"/>
                    <a:pt x="11111" y="20668"/>
                  </a:cubicBezTo>
                  <a:cubicBezTo>
                    <a:pt x="16093" y="20668"/>
                    <a:pt x="20487" y="17056"/>
                    <a:pt x="21314" y="11981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4" y="45"/>
                    <a:pt x="11647" y="1"/>
                    <a:pt x="1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4" name="Google Shape;2434;p42"/>
          <p:cNvGrpSpPr/>
          <p:nvPr/>
        </p:nvGrpSpPr>
        <p:grpSpPr>
          <a:xfrm>
            <a:off x="7320580" y="735596"/>
            <a:ext cx="987877" cy="1111795"/>
            <a:chOff x="7228274" y="1201022"/>
            <a:chExt cx="1260851" cy="1419011"/>
          </a:xfrm>
        </p:grpSpPr>
        <p:sp>
          <p:nvSpPr>
            <p:cNvPr id="2435" name="Google Shape;2435;p42"/>
            <p:cNvSpPr/>
            <p:nvPr/>
          </p:nvSpPr>
          <p:spPr>
            <a:xfrm>
              <a:off x="7682044" y="2249445"/>
              <a:ext cx="335007" cy="370588"/>
            </a:xfrm>
            <a:custGeom>
              <a:rect b="b" l="l" r="r" t="t"/>
              <a:pathLst>
                <a:path extrusionOk="0" h="11561" w="10451">
                  <a:moveTo>
                    <a:pt x="0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42"/>
            <p:cNvSpPr/>
            <p:nvPr/>
          </p:nvSpPr>
          <p:spPr>
            <a:xfrm>
              <a:off x="7228274" y="1201022"/>
              <a:ext cx="1260851" cy="1152826"/>
            </a:xfrm>
            <a:custGeom>
              <a:rect b="b" l="l" r="r" t="t"/>
              <a:pathLst>
                <a:path extrusionOk="0" h="35964" w="39334">
                  <a:moveTo>
                    <a:pt x="18888" y="1"/>
                  </a:moveTo>
                  <a:cubicBezTo>
                    <a:pt x="13304" y="1"/>
                    <a:pt x="7787" y="2456"/>
                    <a:pt x="4149" y="7119"/>
                  </a:cubicBezTo>
                  <a:cubicBezTo>
                    <a:pt x="2217" y="9590"/>
                    <a:pt x="1045" y="12377"/>
                    <a:pt x="602" y="15258"/>
                  </a:cubicBezTo>
                  <a:cubicBezTo>
                    <a:pt x="0" y="19027"/>
                    <a:pt x="633" y="22891"/>
                    <a:pt x="2470" y="26279"/>
                  </a:cubicBezTo>
                  <a:cubicBezTo>
                    <a:pt x="3262" y="27799"/>
                    <a:pt x="4307" y="29224"/>
                    <a:pt x="5606" y="30491"/>
                  </a:cubicBezTo>
                  <a:cubicBezTo>
                    <a:pt x="6239" y="31124"/>
                    <a:pt x="6936" y="31758"/>
                    <a:pt x="7696" y="32296"/>
                  </a:cubicBezTo>
                  <a:cubicBezTo>
                    <a:pt x="11040" y="34769"/>
                    <a:pt x="14967" y="35963"/>
                    <a:pt x="18862" y="35963"/>
                  </a:cubicBezTo>
                  <a:cubicBezTo>
                    <a:pt x="24446" y="35963"/>
                    <a:pt x="29963" y="33508"/>
                    <a:pt x="33601" y="28844"/>
                  </a:cubicBezTo>
                  <a:cubicBezTo>
                    <a:pt x="39333" y="21529"/>
                    <a:pt x="38383" y="11300"/>
                    <a:pt x="31764" y="5061"/>
                  </a:cubicBezTo>
                  <a:lnTo>
                    <a:pt x="31733" y="5061"/>
                  </a:lnTo>
                  <a:cubicBezTo>
                    <a:pt x="31226" y="4554"/>
                    <a:pt x="30656" y="4111"/>
                    <a:pt x="30054" y="3668"/>
                  </a:cubicBezTo>
                  <a:cubicBezTo>
                    <a:pt x="26710" y="1195"/>
                    <a:pt x="22782" y="1"/>
                    <a:pt x="188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42"/>
            <p:cNvSpPr/>
            <p:nvPr/>
          </p:nvSpPr>
          <p:spPr>
            <a:xfrm>
              <a:off x="7407942" y="1363221"/>
              <a:ext cx="1081183" cy="990628"/>
            </a:xfrm>
            <a:custGeom>
              <a:rect b="b" l="l" r="r" t="t"/>
              <a:pathLst>
                <a:path extrusionOk="0" h="30904" w="33729">
                  <a:moveTo>
                    <a:pt x="26128" y="1"/>
                  </a:moveTo>
                  <a:lnTo>
                    <a:pt x="19224" y="6746"/>
                  </a:lnTo>
                  <a:lnTo>
                    <a:pt x="8678" y="16976"/>
                  </a:lnTo>
                  <a:lnTo>
                    <a:pt x="1077" y="24386"/>
                  </a:lnTo>
                  <a:lnTo>
                    <a:pt x="1" y="25431"/>
                  </a:lnTo>
                  <a:cubicBezTo>
                    <a:pt x="634" y="26064"/>
                    <a:pt x="1331" y="26698"/>
                    <a:pt x="2091" y="27236"/>
                  </a:cubicBezTo>
                  <a:cubicBezTo>
                    <a:pt x="5435" y="29709"/>
                    <a:pt x="9362" y="30903"/>
                    <a:pt x="13257" y="30903"/>
                  </a:cubicBezTo>
                  <a:cubicBezTo>
                    <a:pt x="18841" y="30903"/>
                    <a:pt x="24358" y="28448"/>
                    <a:pt x="27996" y="23784"/>
                  </a:cubicBezTo>
                  <a:cubicBezTo>
                    <a:pt x="33728" y="16469"/>
                    <a:pt x="32778" y="6240"/>
                    <a:pt x="26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42"/>
            <p:cNvSpPr/>
            <p:nvPr/>
          </p:nvSpPr>
          <p:spPr>
            <a:xfrm>
              <a:off x="7477982" y="1450859"/>
              <a:ext cx="727905" cy="662224"/>
            </a:xfrm>
            <a:custGeom>
              <a:rect b="b" l="l" r="r" t="t"/>
              <a:pathLst>
                <a:path extrusionOk="0" h="20659" w="22708">
                  <a:moveTo>
                    <a:pt x="11334" y="0"/>
                  </a:moveTo>
                  <a:cubicBezTo>
                    <a:pt x="6640" y="0"/>
                    <a:pt x="2412" y="3195"/>
                    <a:pt x="1299" y="7971"/>
                  </a:cubicBezTo>
                  <a:cubicBezTo>
                    <a:pt x="1" y="13513"/>
                    <a:pt x="3421" y="19087"/>
                    <a:pt x="8995" y="20385"/>
                  </a:cubicBezTo>
                  <a:cubicBezTo>
                    <a:pt x="9784" y="20570"/>
                    <a:pt x="10573" y="20659"/>
                    <a:pt x="11351" y="20659"/>
                  </a:cubicBezTo>
                  <a:cubicBezTo>
                    <a:pt x="16037" y="20659"/>
                    <a:pt x="20295" y="17443"/>
                    <a:pt x="21409" y="12690"/>
                  </a:cubicBezTo>
                  <a:cubicBezTo>
                    <a:pt x="22707" y="7148"/>
                    <a:pt x="19256" y="1574"/>
                    <a:pt x="13713" y="276"/>
                  </a:cubicBezTo>
                  <a:cubicBezTo>
                    <a:pt x="12916" y="90"/>
                    <a:pt x="12118" y="0"/>
                    <a:pt x="1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42"/>
            <p:cNvSpPr/>
            <p:nvPr/>
          </p:nvSpPr>
          <p:spPr>
            <a:xfrm>
              <a:off x="7692174" y="1657870"/>
              <a:ext cx="287341" cy="274904"/>
            </a:xfrm>
            <a:custGeom>
              <a:rect b="b" l="l" r="r" t="t"/>
              <a:pathLst>
                <a:path extrusionOk="0" h="8576" w="8964">
                  <a:moveTo>
                    <a:pt x="2775" y="0"/>
                  </a:moveTo>
                  <a:cubicBezTo>
                    <a:pt x="2704" y="0"/>
                    <a:pt x="2632" y="19"/>
                    <a:pt x="2566" y="56"/>
                  </a:cubicBezTo>
                  <a:cubicBezTo>
                    <a:pt x="1014" y="785"/>
                    <a:pt x="1" y="2368"/>
                    <a:pt x="1" y="4078"/>
                  </a:cubicBezTo>
                  <a:cubicBezTo>
                    <a:pt x="1" y="6548"/>
                    <a:pt x="2028" y="8575"/>
                    <a:pt x="4498" y="8575"/>
                  </a:cubicBezTo>
                  <a:cubicBezTo>
                    <a:pt x="6936" y="8575"/>
                    <a:pt x="8963" y="6548"/>
                    <a:pt x="8963" y="4078"/>
                  </a:cubicBezTo>
                  <a:cubicBezTo>
                    <a:pt x="8963" y="2368"/>
                    <a:pt x="7950" y="785"/>
                    <a:pt x="6398" y="56"/>
                  </a:cubicBezTo>
                  <a:cubicBezTo>
                    <a:pt x="6332" y="19"/>
                    <a:pt x="6260" y="0"/>
                    <a:pt x="6189" y="0"/>
                  </a:cubicBezTo>
                  <a:cubicBezTo>
                    <a:pt x="6023" y="0"/>
                    <a:pt x="5863" y="100"/>
                    <a:pt x="5796" y="278"/>
                  </a:cubicBezTo>
                  <a:cubicBezTo>
                    <a:pt x="5701" y="500"/>
                    <a:pt x="5796" y="753"/>
                    <a:pt x="6018" y="880"/>
                  </a:cubicBezTo>
                  <a:cubicBezTo>
                    <a:pt x="7253" y="1450"/>
                    <a:pt x="8045" y="2716"/>
                    <a:pt x="8045" y="4078"/>
                  </a:cubicBezTo>
                  <a:cubicBezTo>
                    <a:pt x="8045" y="6042"/>
                    <a:pt x="6461" y="7657"/>
                    <a:pt x="4498" y="7657"/>
                  </a:cubicBezTo>
                  <a:cubicBezTo>
                    <a:pt x="2503" y="7657"/>
                    <a:pt x="919" y="6073"/>
                    <a:pt x="919" y="4078"/>
                  </a:cubicBezTo>
                  <a:cubicBezTo>
                    <a:pt x="919" y="2716"/>
                    <a:pt x="1711" y="1450"/>
                    <a:pt x="2946" y="880"/>
                  </a:cubicBezTo>
                  <a:cubicBezTo>
                    <a:pt x="3168" y="753"/>
                    <a:pt x="3294" y="500"/>
                    <a:pt x="3168" y="278"/>
                  </a:cubicBezTo>
                  <a:cubicBezTo>
                    <a:pt x="3101" y="100"/>
                    <a:pt x="2941" y="0"/>
                    <a:pt x="277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42"/>
            <p:cNvSpPr/>
            <p:nvPr/>
          </p:nvSpPr>
          <p:spPr>
            <a:xfrm>
              <a:off x="7821099" y="1589625"/>
              <a:ext cx="29491" cy="168545"/>
            </a:xfrm>
            <a:custGeom>
              <a:rect b="b" l="l" r="r" t="t"/>
              <a:pathLst>
                <a:path extrusionOk="0" h="5258" w="920">
                  <a:moveTo>
                    <a:pt x="476" y="0"/>
                  </a:moveTo>
                  <a:cubicBezTo>
                    <a:pt x="223" y="0"/>
                    <a:pt x="1" y="190"/>
                    <a:pt x="1" y="444"/>
                  </a:cubicBezTo>
                  <a:lnTo>
                    <a:pt x="1" y="4782"/>
                  </a:lnTo>
                  <a:cubicBezTo>
                    <a:pt x="1" y="5036"/>
                    <a:pt x="223" y="5257"/>
                    <a:pt x="476" y="5257"/>
                  </a:cubicBezTo>
                  <a:cubicBezTo>
                    <a:pt x="698" y="5257"/>
                    <a:pt x="919" y="5036"/>
                    <a:pt x="919" y="4782"/>
                  </a:cubicBezTo>
                  <a:lnTo>
                    <a:pt x="919" y="444"/>
                  </a:lnTo>
                  <a:cubicBezTo>
                    <a:pt x="919" y="190"/>
                    <a:pt x="698" y="0"/>
                    <a:pt x="47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1" name="Google Shape;2441;p42"/>
          <p:cNvSpPr txBox="1"/>
          <p:nvPr/>
        </p:nvSpPr>
        <p:spPr>
          <a:xfrm>
            <a:off x="2834278" y="1906364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2A365"/>
                </a:solidFill>
                <a:latin typeface="Fira Sans"/>
                <a:ea typeface="Fira Sans"/>
                <a:cs typeface="Fira Sans"/>
                <a:sym typeface="Fira Sans"/>
              </a:rPr>
              <a:t>Exploratory Data Analysis</a:t>
            </a:r>
            <a:endParaRPr b="1" sz="1500">
              <a:solidFill>
                <a:srgbClr val="F2A36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42" name="Google Shape;2442;p42"/>
          <p:cNvSpPr/>
          <p:nvPr/>
        </p:nvSpPr>
        <p:spPr>
          <a:xfrm>
            <a:off x="2458145" y="2446550"/>
            <a:ext cx="2111700" cy="240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18288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We got insights on vehicular movement for each junctions.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18288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Different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line graphs are used to visualize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cumulative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traffic over different time periods.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18288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Bivariate analysis is done to understand the association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between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variables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43" name="Google Shape;2443;p42"/>
          <p:cNvGrpSpPr/>
          <p:nvPr/>
        </p:nvGrpSpPr>
        <p:grpSpPr>
          <a:xfrm>
            <a:off x="3432651" y="1021926"/>
            <a:ext cx="322151" cy="322374"/>
            <a:chOff x="4206763" y="2450951"/>
            <a:chExt cx="322151" cy="322374"/>
          </a:xfrm>
        </p:grpSpPr>
        <p:sp>
          <p:nvSpPr>
            <p:cNvPr id="2444" name="Google Shape;2444;p42"/>
            <p:cNvSpPr/>
            <p:nvPr/>
          </p:nvSpPr>
          <p:spPr>
            <a:xfrm>
              <a:off x="4206763" y="2571650"/>
              <a:ext cx="322151" cy="201675"/>
            </a:xfrm>
            <a:custGeom>
              <a:rect b="b" l="l" r="r" t="t"/>
              <a:pathLst>
                <a:path extrusionOk="0" h="6336" w="10121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42"/>
            <p:cNvSpPr/>
            <p:nvPr/>
          </p:nvSpPr>
          <p:spPr>
            <a:xfrm>
              <a:off x="4210933" y="2450951"/>
              <a:ext cx="308878" cy="185537"/>
            </a:xfrm>
            <a:custGeom>
              <a:rect b="b" l="l" r="r" t="t"/>
              <a:pathLst>
                <a:path extrusionOk="0" h="5829" w="9704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6" name="Google Shape;2446;p42"/>
          <p:cNvSpPr txBox="1"/>
          <p:nvPr/>
        </p:nvSpPr>
        <p:spPr>
          <a:xfrm>
            <a:off x="4778228" y="1852164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Modelling</a:t>
            </a:r>
            <a:endParaRPr b="1"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47" name="Google Shape;2447;p42"/>
          <p:cNvSpPr/>
          <p:nvPr/>
        </p:nvSpPr>
        <p:spPr>
          <a:xfrm>
            <a:off x="4569862" y="2446550"/>
            <a:ext cx="2222100" cy="240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18288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New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were created by encoding target to understand the time and date clearly.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18288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Dataset was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trained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on different models such as : CatBoost,Random Forest, LGBM, XgBoost out of which LGBM was selected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8" name="Google Shape;2448;p42"/>
          <p:cNvSpPr txBox="1"/>
          <p:nvPr/>
        </p:nvSpPr>
        <p:spPr>
          <a:xfrm>
            <a:off x="7055066" y="184738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Deployment</a:t>
            </a:r>
            <a:endParaRPr b="1"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49" name="Google Shape;2449;p42"/>
          <p:cNvSpPr/>
          <p:nvPr/>
        </p:nvSpPr>
        <p:spPr>
          <a:xfrm>
            <a:off x="6955507" y="2387575"/>
            <a:ext cx="2111700" cy="240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At present we have deployed our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working model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using : Streamlit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50" name="Google Shape;2450;p42"/>
          <p:cNvGrpSpPr/>
          <p:nvPr/>
        </p:nvGrpSpPr>
        <p:grpSpPr>
          <a:xfrm>
            <a:off x="5334154" y="1011671"/>
            <a:ext cx="407059" cy="406641"/>
            <a:chOff x="2497275" y="2744159"/>
            <a:chExt cx="370930" cy="370549"/>
          </a:xfrm>
        </p:grpSpPr>
        <p:sp>
          <p:nvSpPr>
            <p:cNvPr id="2451" name="Google Shape;2451;p42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42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42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42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42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42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43"/>
          <p:cNvSpPr/>
          <p:nvPr/>
        </p:nvSpPr>
        <p:spPr>
          <a:xfrm>
            <a:off x="453154" y="2640196"/>
            <a:ext cx="4432244" cy="76248"/>
          </a:xfrm>
          <a:custGeom>
            <a:rect b="b" l="l" r="r" t="t"/>
            <a:pathLst>
              <a:path extrusionOk="0" h="2377" w="138173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43"/>
          <p:cNvSpPr/>
          <p:nvPr/>
        </p:nvSpPr>
        <p:spPr>
          <a:xfrm>
            <a:off x="4800040" y="2565039"/>
            <a:ext cx="267206" cy="225537"/>
          </a:xfrm>
          <a:custGeom>
            <a:rect b="b" l="l" r="r" t="t"/>
            <a:pathLst>
              <a:path extrusionOk="0" h="7031" w="833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p43"/>
          <p:cNvSpPr/>
          <p:nvPr/>
        </p:nvSpPr>
        <p:spPr>
          <a:xfrm>
            <a:off x="463325" y="841675"/>
            <a:ext cx="4432415" cy="1446937"/>
          </a:xfrm>
          <a:custGeom>
            <a:rect b="b" l="l" r="r" t="t"/>
            <a:pathLst>
              <a:path extrusionOk="0" h="41519" w="137856">
                <a:moveTo>
                  <a:pt x="129115" y="1"/>
                </a:moveTo>
                <a:lnTo>
                  <a:pt x="98745" y="39143"/>
                </a:lnTo>
                <a:lnTo>
                  <a:pt x="0" y="39143"/>
                </a:lnTo>
                <a:lnTo>
                  <a:pt x="0" y="41519"/>
                </a:lnTo>
                <a:lnTo>
                  <a:pt x="99916" y="41519"/>
                </a:lnTo>
                <a:lnTo>
                  <a:pt x="130287" y="2376"/>
                </a:lnTo>
                <a:lnTo>
                  <a:pt x="137856" y="2376"/>
                </a:lnTo>
                <a:lnTo>
                  <a:pt x="13785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43"/>
          <p:cNvSpPr/>
          <p:nvPr/>
        </p:nvSpPr>
        <p:spPr>
          <a:xfrm>
            <a:off x="4800051" y="759400"/>
            <a:ext cx="267206" cy="225554"/>
          </a:xfrm>
          <a:custGeom>
            <a:rect b="b" l="l" r="r" t="t"/>
            <a:pathLst>
              <a:path extrusionOk="0" h="7031" w="8330">
                <a:moveTo>
                  <a:pt x="1" y="0"/>
                </a:moveTo>
                <a:lnTo>
                  <a:pt x="1489" y="3515"/>
                </a:lnTo>
                <a:lnTo>
                  <a:pt x="1" y="7031"/>
                </a:lnTo>
                <a:lnTo>
                  <a:pt x="8330" y="351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43"/>
          <p:cNvSpPr/>
          <p:nvPr/>
        </p:nvSpPr>
        <p:spPr>
          <a:xfrm>
            <a:off x="552629" y="1779276"/>
            <a:ext cx="6277054" cy="738552"/>
          </a:xfrm>
          <a:custGeom>
            <a:rect b="b" l="l" r="r" t="t"/>
            <a:pathLst>
              <a:path extrusionOk="0" h="23024" w="195684">
                <a:moveTo>
                  <a:pt x="128608" y="0"/>
                </a:moveTo>
                <a:lnTo>
                  <a:pt x="112837" y="20648"/>
                </a:lnTo>
                <a:lnTo>
                  <a:pt x="0" y="20648"/>
                </a:lnTo>
                <a:lnTo>
                  <a:pt x="0" y="23023"/>
                </a:lnTo>
                <a:lnTo>
                  <a:pt x="114009" y="23023"/>
                </a:lnTo>
                <a:lnTo>
                  <a:pt x="129780" y="2375"/>
                </a:lnTo>
                <a:lnTo>
                  <a:pt x="195683" y="2375"/>
                </a:lnTo>
                <a:lnTo>
                  <a:pt x="195683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43"/>
          <p:cNvSpPr/>
          <p:nvPr/>
        </p:nvSpPr>
        <p:spPr>
          <a:xfrm>
            <a:off x="6649949" y="1699524"/>
            <a:ext cx="267206" cy="226563"/>
          </a:xfrm>
          <a:custGeom>
            <a:rect b="b" l="l" r="r" t="t"/>
            <a:pathLst>
              <a:path extrusionOk="0" h="7063" w="833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43"/>
          <p:cNvSpPr/>
          <p:nvPr/>
        </p:nvSpPr>
        <p:spPr>
          <a:xfrm>
            <a:off x="463325" y="2848475"/>
            <a:ext cx="6469313" cy="738552"/>
          </a:xfrm>
          <a:custGeom>
            <a:rect b="b" l="l" r="r" t="t"/>
            <a:pathLst>
              <a:path extrusionOk="0" h="23024" w="195684">
                <a:moveTo>
                  <a:pt x="0" y="0"/>
                </a:moveTo>
                <a:lnTo>
                  <a:pt x="0" y="2375"/>
                </a:lnTo>
                <a:lnTo>
                  <a:pt x="112837" y="2375"/>
                </a:lnTo>
                <a:lnTo>
                  <a:pt x="128609" y="23023"/>
                </a:lnTo>
                <a:lnTo>
                  <a:pt x="195684" y="23023"/>
                </a:lnTo>
                <a:lnTo>
                  <a:pt x="195684" y="20648"/>
                </a:lnTo>
                <a:lnTo>
                  <a:pt x="129780" y="20648"/>
                </a:lnTo>
                <a:lnTo>
                  <a:pt x="11404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43"/>
          <p:cNvSpPr/>
          <p:nvPr/>
        </p:nvSpPr>
        <p:spPr>
          <a:xfrm>
            <a:off x="6844644" y="3435618"/>
            <a:ext cx="275390" cy="226563"/>
          </a:xfrm>
          <a:custGeom>
            <a:rect b="b" l="l" r="r" t="t"/>
            <a:pathLst>
              <a:path extrusionOk="0" h="7063" w="833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43"/>
          <p:cNvSpPr/>
          <p:nvPr/>
        </p:nvSpPr>
        <p:spPr>
          <a:xfrm>
            <a:off x="463322" y="3037412"/>
            <a:ext cx="4422076" cy="1331826"/>
          </a:xfrm>
          <a:custGeom>
            <a:rect b="b" l="l" r="r" t="t"/>
            <a:pathLst>
              <a:path extrusionOk="0" h="41519" w="137856">
                <a:moveTo>
                  <a:pt x="0" y="1"/>
                </a:moveTo>
                <a:lnTo>
                  <a:pt x="0" y="2376"/>
                </a:lnTo>
                <a:lnTo>
                  <a:pt x="98745" y="2376"/>
                </a:lnTo>
                <a:lnTo>
                  <a:pt x="128767" y="41075"/>
                </a:lnTo>
                <a:lnTo>
                  <a:pt x="129115" y="41518"/>
                </a:lnTo>
                <a:lnTo>
                  <a:pt x="137856" y="41518"/>
                </a:lnTo>
                <a:lnTo>
                  <a:pt x="137856" y="39143"/>
                </a:lnTo>
                <a:lnTo>
                  <a:pt x="130287" y="39143"/>
                </a:lnTo>
                <a:lnTo>
                  <a:pt x="100265" y="476"/>
                </a:lnTo>
                <a:lnTo>
                  <a:pt x="99916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43"/>
          <p:cNvSpPr/>
          <p:nvPr/>
        </p:nvSpPr>
        <p:spPr>
          <a:xfrm>
            <a:off x="4697415" y="4221946"/>
            <a:ext cx="267206" cy="225537"/>
          </a:xfrm>
          <a:custGeom>
            <a:rect b="b" l="l" r="r" t="t"/>
            <a:pathLst>
              <a:path extrusionOk="0" h="7031" w="833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43"/>
          <p:cNvSpPr/>
          <p:nvPr/>
        </p:nvSpPr>
        <p:spPr>
          <a:xfrm>
            <a:off x="936722" y="1482135"/>
            <a:ext cx="2330430" cy="2330398"/>
          </a:xfrm>
          <a:custGeom>
            <a:rect b="b" l="l" r="r" t="t"/>
            <a:pathLst>
              <a:path extrusionOk="0" h="72649" w="7265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ra Sans Medium"/>
                <a:ea typeface="Fira Sans Medium"/>
                <a:cs typeface="Fira Sans Medium"/>
                <a:sym typeface="Fira Sans Medium"/>
              </a:rPr>
              <a:t>Topics Handled during EDA</a:t>
            </a:r>
            <a:endParaRPr sz="20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72" name="Google Shape;2472;p43"/>
          <p:cNvSpPr/>
          <p:nvPr/>
        </p:nvSpPr>
        <p:spPr>
          <a:xfrm>
            <a:off x="4964629" y="3917675"/>
            <a:ext cx="2254877" cy="971210"/>
          </a:xfrm>
          <a:custGeom>
            <a:rect b="b" l="l" r="r" t="t"/>
            <a:pathLst>
              <a:path extrusionOk="0" h="30277" w="52160">
                <a:moveTo>
                  <a:pt x="4751" y="1"/>
                </a:moveTo>
                <a:cubicBezTo>
                  <a:pt x="2122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54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43"/>
          <p:cNvSpPr/>
          <p:nvPr/>
        </p:nvSpPr>
        <p:spPr>
          <a:xfrm>
            <a:off x="4964613" y="3917685"/>
            <a:ext cx="430769" cy="971210"/>
          </a:xfrm>
          <a:custGeom>
            <a:rect b="b" l="l" r="r" t="t"/>
            <a:pathLst>
              <a:path extrusionOk="0" h="30277" w="13429">
                <a:moveTo>
                  <a:pt x="4751" y="1"/>
                </a:moveTo>
                <a:cubicBezTo>
                  <a:pt x="2154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endParaRPr sz="3000"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474" name="Google Shape;2474;p43"/>
          <p:cNvSpPr/>
          <p:nvPr/>
        </p:nvSpPr>
        <p:spPr>
          <a:xfrm>
            <a:off x="5156633" y="477425"/>
            <a:ext cx="2765523" cy="971210"/>
          </a:xfrm>
          <a:custGeom>
            <a:rect b="b" l="l" r="r" t="t"/>
            <a:pathLst>
              <a:path extrusionOk="0" h="30277" w="5216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43"/>
          <p:cNvSpPr/>
          <p:nvPr/>
        </p:nvSpPr>
        <p:spPr>
          <a:xfrm>
            <a:off x="5156613" y="477435"/>
            <a:ext cx="430769" cy="971210"/>
          </a:xfrm>
          <a:custGeom>
            <a:rect b="b" l="l" r="r" t="t"/>
            <a:pathLst>
              <a:path extrusionOk="0" h="30277" w="13429">
                <a:moveTo>
                  <a:pt x="4751" y="1"/>
                </a:moveTo>
                <a:cubicBezTo>
                  <a:pt x="2154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476" name="Google Shape;2476;p43"/>
          <p:cNvSpPr/>
          <p:nvPr/>
        </p:nvSpPr>
        <p:spPr>
          <a:xfrm>
            <a:off x="5156627" y="2154650"/>
            <a:ext cx="1970083" cy="970184"/>
          </a:xfrm>
          <a:custGeom>
            <a:rect b="b" l="l" r="r" t="t"/>
            <a:pathLst>
              <a:path extrusionOk="0" h="30245" w="5216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43"/>
          <p:cNvSpPr/>
          <p:nvPr/>
        </p:nvSpPr>
        <p:spPr>
          <a:xfrm>
            <a:off x="5156613" y="2154639"/>
            <a:ext cx="430769" cy="970184"/>
          </a:xfrm>
          <a:custGeom>
            <a:rect b="b" l="l" r="r" t="t"/>
            <a:pathLst>
              <a:path extrusionOk="0" h="30245" w="13429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478" name="Google Shape;2478;p43"/>
          <p:cNvSpPr/>
          <p:nvPr/>
        </p:nvSpPr>
        <p:spPr>
          <a:xfrm>
            <a:off x="7018680" y="1315524"/>
            <a:ext cx="1672168" cy="971210"/>
          </a:xfrm>
          <a:custGeom>
            <a:rect b="b" l="l" r="r" t="t"/>
            <a:pathLst>
              <a:path extrusionOk="0" h="30277" w="52129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54"/>
                  <a:pt x="52128" y="25526"/>
                </a:cubicBezTo>
                <a:lnTo>
                  <a:pt x="52128" y="4751"/>
                </a:lnTo>
                <a:cubicBezTo>
                  <a:pt x="52128" y="2154"/>
                  <a:pt x="50006" y="1"/>
                  <a:pt x="47378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9" name="Google Shape;2479;p43"/>
          <p:cNvSpPr/>
          <p:nvPr/>
        </p:nvSpPr>
        <p:spPr>
          <a:xfrm>
            <a:off x="7018680" y="1315524"/>
            <a:ext cx="430769" cy="971210"/>
          </a:xfrm>
          <a:custGeom>
            <a:rect b="b" l="l" r="r" t="t"/>
            <a:pathLst>
              <a:path extrusionOk="0" h="30277" w="13429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4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480" name="Google Shape;2480;p43"/>
          <p:cNvSpPr/>
          <p:nvPr/>
        </p:nvSpPr>
        <p:spPr>
          <a:xfrm>
            <a:off x="7219444" y="2992727"/>
            <a:ext cx="1723385" cy="971178"/>
          </a:xfrm>
          <a:custGeom>
            <a:rect b="b" l="l" r="r" t="t"/>
            <a:pathLst>
              <a:path extrusionOk="0" h="30276" w="52129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22"/>
                  <a:pt x="52128" y="25525"/>
                </a:cubicBezTo>
                <a:lnTo>
                  <a:pt x="52128" y="4750"/>
                </a:lnTo>
                <a:cubicBezTo>
                  <a:pt x="52128" y="2122"/>
                  <a:pt x="50006" y="0"/>
                  <a:pt x="47378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43"/>
          <p:cNvSpPr/>
          <p:nvPr/>
        </p:nvSpPr>
        <p:spPr>
          <a:xfrm>
            <a:off x="7219444" y="2992727"/>
            <a:ext cx="443963" cy="971178"/>
          </a:xfrm>
          <a:custGeom>
            <a:rect b="b" l="l" r="r" t="t"/>
            <a:pathLst>
              <a:path extrusionOk="0" h="30276" w="13429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5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482" name="Google Shape;2482;p43"/>
          <p:cNvSpPr txBox="1"/>
          <p:nvPr/>
        </p:nvSpPr>
        <p:spPr>
          <a:xfrm>
            <a:off x="5587375" y="469350"/>
            <a:ext cx="23304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Checking The Level of Correlation of Other Columns On The Target Column(Vehicles)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3" name="Google Shape;2483;p43"/>
          <p:cNvSpPr txBox="1"/>
          <p:nvPr/>
        </p:nvSpPr>
        <p:spPr>
          <a:xfrm>
            <a:off x="5554338" y="2176975"/>
            <a:ext cx="19701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Extracting and Visualizing Total Vehicular Movement for each Junctions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4" name="Google Shape;2484;p43"/>
          <p:cNvSpPr txBox="1"/>
          <p:nvPr/>
        </p:nvSpPr>
        <p:spPr>
          <a:xfrm>
            <a:off x="5395376" y="3830825"/>
            <a:ext cx="19701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Using a time series chart (Line Chart) to visualize vehicular movement volume for each junction for the duration under review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5" name="Google Shape;2485;p43"/>
          <p:cNvSpPr txBox="1"/>
          <p:nvPr/>
        </p:nvSpPr>
        <p:spPr>
          <a:xfrm>
            <a:off x="7662475" y="2992775"/>
            <a:ext cx="14175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Bivariate Analysis On Junctions and exporting clean processed data.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6" name="Google Shape;2486;p43"/>
          <p:cNvSpPr txBox="1"/>
          <p:nvPr/>
        </p:nvSpPr>
        <p:spPr>
          <a:xfrm>
            <a:off x="7448550" y="1315525"/>
            <a:ext cx="14175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Visualizing Daily Traffic situation using different features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7" name="Google Shape;2487;p43"/>
          <p:cNvSpPr txBox="1"/>
          <p:nvPr>
            <p:ph type="ctrTitle"/>
          </p:nvPr>
        </p:nvSpPr>
        <p:spPr>
          <a:xfrm>
            <a:off x="1945200" y="0"/>
            <a:ext cx="5976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EDA-</a:t>
            </a:r>
            <a:r>
              <a:rPr lang="en"/>
              <a:t>Exploratory Data Analysis</a:t>
            </a:r>
            <a:r>
              <a:rPr lang="en"/>
              <a:t>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2" name="Google Shape;24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774000" cy="29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3" name="Google Shape;2493;p44"/>
          <p:cNvSpPr txBox="1"/>
          <p:nvPr/>
        </p:nvSpPr>
        <p:spPr>
          <a:xfrm>
            <a:off x="6035050" y="366925"/>
            <a:ext cx="3031200" cy="2242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Outcome: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Junction 1 has highest cumulative vehicular movement.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Junction 4 has very little vehicle movement in compare to others due to the fact that it came at later date of the period under consideration.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94" name="Google Shape;2494;p44"/>
          <p:cNvCxnSpPr>
            <a:stCxn id="2492" idx="3"/>
            <a:endCxn id="2493" idx="0"/>
          </p:cNvCxnSpPr>
          <p:nvPr/>
        </p:nvCxnSpPr>
        <p:spPr>
          <a:xfrm flipH="1" rot="10800000">
            <a:off x="5774000" y="366788"/>
            <a:ext cx="1776600" cy="1121400"/>
          </a:xfrm>
          <a:prstGeom prst="bentConnector4">
            <a:avLst>
              <a:gd fmla="val 7347" name="adj1"/>
              <a:gd fmla="val 121222" name="adj2"/>
            </a:avLst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stealth"/>
          </a:ln>
        </p:spPr>
      </p:cxnSp>
      <p:pic>
        <p:nvPicPr>
          <p:cNvPr id="2495" name="Google Shape;24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000" y="2976375"/>
            <a:ext cx="3594136" cy="186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96" name="Google Shape;2496;p44"/>
          <p:cNvSpPr/>
          <p:nvPr/>
        </p:nvSpPr>
        <p:spPr>
          <a:xfrm>
            <a:off x="1056125" y="3156225"/>
            <a:ext cx="2551200" cy="186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Line graph shows constant growing rate of vehicular movement for Junction 1, Other Junctions experienced Fluctuation but constant vehicular flow over the period in consideration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97" name="Google Shape;2497;p44"/>
          <p:cNvCxnSpPr>
            <a:stCxn id="2496" idx="3"/>
            <a:endCxn id="2495" idx="2"/>
          </p:cNvCxnSpPr>
          <p:nvPr/>
        </p:nvCxnSpPr>
        <p:spPr>
          <a:xfrm>
            <a:off x="3607325" y="4087425"/>
            <a:ext cx="3238800" cy="751200"/>
          </a:xfrm>
          <a:prstGeom prst="curvedConnector4">
            <a:avLst>
              <a:gd fmla="val 22256" name="adj1"/>
              <a:gd fmla="val 131709" name="adj2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